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22"/>
  </p:sldIdLst>
  <p:sldSz cx="10287000" cy="18288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rial" charset="1" panose="020B0502020202020204"/>
      <p:regular r:id="rId10"/>
    </p:embeddedFont>
    <p:embeddedFont>
      <p:font typeface="Arial Bold" charset="1" panose="020B0802020202020204"/>
      <p:regular r:id="rId11"/>
    </p:embeddedFont>
    <p:embeddedFont>
      <p:font typeface="Arial Italics" charset="1" panose="020B0502020202090204"/>
      <p:regular r:id="rId12"/>
    </p:embeddedFont>
    <p:embeddedFont>
      <p:font typeface="Arial Bold Italics" charset="1" panose="020B0802020202090204"/>
      <p:regular r:id="rId13"/>
    </p:embeddedFont>
    <p:embeddedFont>
      <p:font typeface="Open Sans" charset="1" panose="020B0606030504020204"/>
      <p:regular r:id="rId14"/>
    </p:embeddedFont>
    <p:embeddedFont>
      <p:font typeface="Open Sans Bold" charset="1" panose="020B0806030504020204"/>
      <p:regular r:id="rId15"/>
    </p:embeddedFont>
    <p:embeddedFont>
      <p:font typeface="Open Sans Italics" charset="1" panose="020B0606030504020204"/>
      <p:regular r:id="rId16"/>
    </p:embeddedFont>
    <p:embeddedFont>
      <p:font typeface="Open Sans Bold Italics" charset="1" panose="020B0806030504020204"/>
      <p:regular r:id="rId17"/>
    </p:embeddedFont>
    <p:embeddedFont>
      <p:font typeface="Open Sans Light" charset="1" panose="020B0306030504020204"/>
      <p:regular r:id="rId18"/>
    </p:embeddedFont>
    <p:embeddedFont>
      <p:font typeface="Open Sans Light Italics" charset="1" panose="020B0306030504020204"/>
      <p:regular r:id="rId19"/>
    </p:embeddedFont>
    <p:embeddedFont>
      <p:font typeface="Open Sans Ultra-Bold" charset="1" panose="00000000000000000000"/>
      <p:regular r:id="rId20"/>
    </p:embeddedFont>
    <p:embeddedFont>
      <p:font typeface="Open Sans Ultra-Bold Italics"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&lt;number&gt;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3"/>
            <a:stretch>
              <a:fillRect l="0" t="0" r="0" b="0"/>
            </a:stretch>
          </a:blipFill>
        </p:spPr>
      </p:sp>
      <p:sp>
        <p:nvSpPr>
          <p:cNvPr name="Freeform 3" id="3"/>
          <p:cNvSpPr/>
          <p:nvPr/>
        </p:nvSpPr>
        <p:spPr>
          <a:xfrm flipH="false" flipV="false" rot="0">
            <a:off x="-11925" y="-2925"/>
            <a:ext cx="10310850" cy="1938600"/>
          </a:xfrm>
          <a:custGeom>
            <a:avLst/>
            <a:gdLst/>
            <a:ahLst/>
            <a:cxnLst/>
            <a:rect r="r" b="b" t="t" l="l"/>
            <a:pathLst>
              <a:path h="1938600" w="10310850">
                <a:moveTo>
                  <a:pt x="0" y="0"/>
                </a:moveTo>
                <a:lnTo>
                  <a:pt x="10310850" y="0"/>
                </a:lnTo>
                <a:lnTo>
                  <a:pt x="10310850" y="1938600"/>
                </a:lnTo>
                <a:lnTo>
                  <a:pt x="0" y="1938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96312" y="2053687"/>
            <a:ext cx="4799475" cy="4110750"/>
            <a:chOff x="0" y="0"/>
            <a:chExt cx="6399300" cy="5481000"/>
          </a:xfrm>
        </p:grpSpPr>
        <p:sp>
          <p:nvSpPr>
            <p:cNvPr name="Freeform 5" id="5"/>
            <p:cNvSpPr/>
            <p:nvPr/>
          </p:nvSpPr>
          <p:spPr>
            <a:xfrm flipH="false" flipV="false" rot="0">
              <a:off x="0" y="0"/>
              <a:ext cx="6399276" cy="5481066"/>
            </a:xfrm>
            <a:custGeom>
              <a:avLst/>
              <a:gdLst/>
              <a:ahLst/>
              <a:cxnLst/>
              <a:rect r="r" b="b" t="t" l="l"/>
              <a:pathLst>
                <a:path h="5481066" w="6399276">
                  <a:moveTo>
                    <a:pt x="10668" y="0"/>
                  </a:moveTo>
                  <a:lnTo>
                    <a:pt x="6388608" y="0"/>
                  </a:lnTo>
                  <a:cubicBezTo>
                    <a:pt x="6394450" y="0"/>
                    <a:pt x="6399276" y="4826"/>
                    <a:pt x="6399276" y="10668"/>
                  </a:cubicBezTo>
                  <a:lnTo>
                    <a:pt x="6399276" y="5470398"/>
                  </a:lnTo>
                  <a:cubicBezTo>
                    <a:pt x="6399276" y="5476240"/>
                    <a:pt x="6394450" y="5481066"/>
                    <a:pt x="6388608" y="5481066"/>
                  </a:cubicBezTo>
                  <a:lnTo>
                    <a:pt x="10668" y="5481066"/>
                  </a:lnTo>
                  <a:cubicBezTo>
                    <a:pt x="4826" y="5481066"/>
                    <a:pt x="0" y="5476240"/>
                    <a:pt x="0" y="5470398"/>
                  </a:cubicBezTo>
                  <a:lnTo>
                    <a:pt x="0" y="10668"/>
                  </a:lnTo>
                  <a:cubicBezTo>
                    <a:pt x="0" y="4826"/>
                    <a:pt x="4826" y="0"/>
                    <a:pt x="10668" y="0"/>
                  </a:cubicBezTo>
                  <a:moveTo>
                    <a:pt x="10668" y="21336"/>
                  </a:moveTo>
                  <a:lnTo>
                    <a:pt x="10668" y="10668"/>
                  </a:lnTo>
                  <a:lnTo>
                    <a:pt x="21336" y="10668"/>
                  </a:lnTo>
                  <a:lnTo>
                    <a:pt x="21336" y="5470398"/>
                  </a:lnTo>
                  <a:lnTo>
                    <a:pt x="10668" y="5470398"/>
                  </a:lnTo>
                  <a:lnTo>
                    <a:pt x="10668" y="5459730"/>
                  </a:lnTo>
                  <a:lnTo>
                    <a:pt x="6388608" y="5459730"/>
                  </a:lnTo>
                  <a:lnTo>
                    <a:pt x="6388608" y="5470398"/>
                  </a:lnTo>
                  <a:lnTo>
                    <a:pt x="6377940" y="5470398"/>
                  </a:lnTo>
                  <a:lnTo>
                    <a:pt x="6377940" y="10668"/>
                  </a:lnTo>
                  <a:lnTo>
                    <a:pt x="6388608" y="10668"/>
                  </a:lnTo>
                  <a:lnTo>
                    <a:pt x="6388608" y="21336"/>
                  </a:lnTo>
                  <a:lnTo>
                    <a:pt x="10668" y="21336"/>
                  </a:lnTo>
                  <a:close/>
                </a:path>
              </a:pathLst>
            </a:custGeom>
            <a:solidFill>
              <a:srgbClr val="180761"/>
            </a:solidFill>
          </p:spPr>
        </p:sp>
      </p:grpSp>
      <p:grpSp>
        <p:nvGrpSpPr>
          <p:cNvPr name="Group 6" id="6"/>
          <p:cNvGrpSpPr/>
          <p:nvPr/>
        </p:nvGrpSpPr>
        <p:grpSpPr>
          <a:xfrm rot="0">
            <a:off x="5265562" y="2053687"/>
            <a:ext cx="4777425" cy="8515125"/>
            <a:chOff x="0" y="0"/>
            <a:chExt cx="6369900" cy="11353500"/>
          </a:xfrm>
        </p:grpSpPr>
        <p:sp>
          <p:nvSpPr>
            <p:cNvPr name="Freeform 7" id="7"/>
            <p:cNvSpPr/>
            <p:nvPr/>
          </p:nvSpPr>
          <p:spPr>
            <a:xfrm flipH="false" flipV="false" rot="0">
              <a:off x="0" y="0"/>
              <a:ext cx="6369939" cy="11353546"/>
            </a:xfrm>
            <a:custGeom>
              <a:avLst/>
              <a:gdLst/>
              <a:ahLst/>
              <a:cxnLst/>
              <a:rect r="r" b="b" t="t" l="l"/>
              <a:pathLst>
                <a:path h="11353546" w="6369939">
                  <a:moveTo>
                    <a:pt x="10668" y="0"/>
                  </a:moveTo>
                  <a:lnTo>
                    <a:pt x="6359271" y="0"/>
                  </a:lnTo>
                  <a:cubicBezTo>
                    <a:pt x="6365113" y="0"/>
                    <a:pt x="6369939" y="4826"/>
                    <a:pt x="6369939" y="10668"/>
                  </a:cubicBezTo>
                  <a:lnTo>
                    <a:pt x="6369939" y="11342878"/>
                  </a:lnTo>
                  <a:cubicBezTo>
                    <a:pt x="6369939" y="11348720"/>
                    <a:pt x="6365113" y="11353546"/>
                    <a:pt x="6359271" y="11353546"/>
                  </a:cubicBezTo>
                  <a:lnTo>
                    <a:pt x="10668" y="11353546"/>
                  </a:lnTo>
                  <a:cubicBezTo>
                    <a:pt x="4826" y="11353546"/>
                    <a:pt x="0" y="11348720"/>
                    <a:pt x="0" y="11342878"/>
                  </a:cubicBezTo>
                  <a:lnTo>
                    <a:pt x="0" y="10668"/>
                  </a:lnTo>
                  <a:cubicBezTo>
                    <a:pt x="0" y="4826"/>
                    <a:pt x="4826" y="0"/>
                    <a:pt x="10668" y="0"/>
                  </a:cubicBezTo>
                  <a:moveTo>
                    <a:pt x="10668" y="21336"/>
                  </a:moveTo>
                  <a:lnTo>
                    <a:pt x="10668" y="10668"/>
                  </a:lnTo>
                  <a:lnTo>
                    <a:pt x="21336" y="10668"/>
                  </a:lnTo>
                  <a:lnTo>
                    <a:pt x="21336" y="11342878"/>
                  </a:lnTo>
                  <a:lnTo>
                    <a:pt x="10668" y="11342878"/>
                  </a:lnTo>
                  <a:lnTo>
                    <a:pt x="10668" y="11332210"/>
                  </a:lnTo>
                  <a:lnTo>
                    <a:pt x="6359271" y="11332210"/>
                  </a:lnTo>
                  <a:lnTo>
                    <a:pt x="6359271" y="11342878"/>
                  </a:lnTo>
                  <a:lnTo>
                    <a:pt x="6348603" y="11342878"/>
                  </a:lnTo>
                  <a:lnTo>
                    <a:pt x="6348603" y="10668"/>
                  </a:lnTo>
                  <a:lnTo>
                    <a:pt x="6359271" y="10668"/>
                  </a:lnTo>
                  <a:lnTo>
                    <a:pt x="6359271" y="21336"/>
                  </a:lnTo>
                  <a:lnTo>
                    <a:pt x="10668" y="21336"/>
                  </a:lnTo>
                  <a:close/>
                </a:path>
              </a:pathLst>
            </a:custGeom>
            <a:solidFill>
              <a:srgbClr val="180761"/>
            </a:solidFill>
          </p:spPr>
        </p:sp>
      </p:grpSp>
      <p:grpSp>
        <p:nvGrpSpPr>
          <p:cNvPr name="Group 8" id="8"/>
          <p:cNvGrpSpPr/>
          <p:nvPr/>
        </p:nvGrpSpPr>
        <p:grpSpPr>
          <a:xfrm rot="0">
            <a:off x="189562" y="6357937"/>
            <a:ext cx="4806225" cy="8514900"/>
            <a:chOff x="0" y="0"/>
            <a:chExt cx="6408300" cy="11353200"/>
          </a:xfrm>
        </p:grpSpPr>
        <p:sp>
          <p:nvSpPr>
            <p:cNvPr name="Freeform 9" id="9"/>
            <p:cNvSpPr/>
            <p:nvPr/>
          </p:nvSpPr>
          <p:spPr>
            <a:xfrm flipH="false" flipV="false" rot="0">
              <a:off x="0" y="0"/>
              <a:ext cx="6408293" cy="11353165"/>
            </a:xfrm>
            <a:custGeom>
              <a:avLst/>
              <a:gdLst/>
              <a:ahLst/>
              <a:cxnLst/>
              <a:rect r="r" b="b" t="t" l="l"/>
              <a:pathLst>
                <a:path h="11353165" w="6408293">
                  <a:moveTo>
                    <a:pt x="10668" y="0"/>
                  </a:moveTo>
                  <a:lnTo>
                    <a:pt x="6397625" y="0"/>
                  </a:lnTo>
                  <a:cubicBezTo>
                    <a:pt x="6403467" y="0"/>
                    <a:pt x="6408293" y="4826"/>
                    <a:pt x="6408293" y="10668"/>
                  </a:cubicBezTo>
                  <a:lnTo>
                    <a:pt x="6408293" y="11342497"/>
                  </a:lnTo>
                  <a:cubicBezTo>
                    <a:pt x="6408293" y="11348339"/>
                    <a:pt x="6403467" y="11353165"/>
                    <a:pt x="6397625" y="11353165"/>
                  </a:cubicBezTo>
                  <a:lnTo>
                    <a:pt x="10668" y="11353165"/>
                  </a:lnTo>
                  <a:cubicBezTo>
                    <a:pt x="4826" y="11353165"/>
                    <a:pt x="0" y="11348339"/>
                    <a:pt x="0" y="11342497"/>
                  </a:cubicBezTo>
                  <a:lnTo>
                    <a:pt x="0" y="10668"/>
                  </a:lnTo>
                  <a:cubicBezTo>
                    <a:pt x="0" y="4826"/>
                    <a:pt x="4826" y="0"/>
                    <a:pt x="10668" y="0"/>
                  </a:cubicBezTo>
                  <a:moveTo>
                    <a:pt x="10668" y="21336"/>
                  </a:moveTo>
                  <a:lnTo>
                    <a:pt x="10668" y="10668"/>
                  </a:lnTo>
                  <a:lnTo>
                    <a:pt x="21336" y="10668"/>
                  </a:lnTo>
                  <a:lnTo>
                    <a:pt x="21336" y="11342497"/>
                  </a:lnTo>
                  <a:lnTo>
                    <a:pt x="10668" y="11342497"/>
                  </a:lnTo>
                  <a:lnTo>
                    <a:pt x="10668" y="11331828"/>
                  </a:lnTo>
                  <a:lnTo>
                    <a:pt x="6397625" y="11331828"/>
                  </a:lnTo>
                  <a:lnTo>
                    <a:pt x="6397625" y="11342497"/>
                  </a:lnTo>
                  <a:lnTo>
                    <a:pt x="6386957" y="11342497"/>
                  </a:lnTo>
                  <a:lnTo>
                    <a:pt x="6386957" y="10668"/>
                  </a:lnTo>
                  <a:lnTo>
                    <a:pt x="6397625" y="10668"/>
                  </a:lnTo>
                  <a:lnTo>
                    <a:pt x="6397625" y="21336"/>
                  </a:lnTo>
                  <a:lnTo>
                    <a:pt x="10668" y="21336"/>
                  </a:lnTo>
                  <a:close/>
                </a:path>
              </a:pathLst>
            </a:custGeom>
            <a:solidFill>
              <a:srgbClr val="180761"/>
            </a:solidFill>
          </p:spPr>
        </p:sp>
      </p:grpSp>
      <p:grpSp>
        <p:nvGrpSpPr>
          <p:cNvPr name="Group 10" id="10"/>
          <p:cNvGrpSpPr/>
          <p:nvPr/>
        </p:nvGrpSpPr>
        <p:grpSpPr>
          <a:xfrm rot="0">
            <a:off x="5265562" y="10888312"/>
            <a:ext cx="4777425" cy="3984525"/>
            <a:chOff x="0" y="0"/>
            <a:chExt cx="6369900" cy="5312700"/>
          </a:xfrm>
        </p:grpSpPr>
        <p:sp>
          <p:nvSpPr>
            <p:cNvPr name="Freeform 11" id="11"/>
            <p:cNvSpPr/>
            <p:nvPr/>
          </p:nvSpPr>
          <p:spPr>
            <a:xfrm flipH="false" flipV="false" rot="0">
              <a:off x="0" y="0"/>
              <a:ext cx="6369939" cy="5312664"/>
            </a:xfrm>
            <a:custGeom>
              <a:avLst/>
              <a:gdLst/>
              <a:ahLst/>
              <a:cxnLst/>
              <a:rect r="r" b="b" t="t" l="l"/>
              <a:pathLst>
                <a:path h="5312664" w="6369939">
                  <a:moveTo>
                    <a:pt x="10668" y="0"/>
                  </a:moveTo>
                  <a:lnTo>
                    <a:pt x="6359271" y="0"/>
                  </a:lnTo>
                  <a:cubicBezTo>
                    <a:pt x="6365113" y="0"/>
                    <a:pt x="6369939" y="4826"/>
                    <a:pt x="6369939" y="10668"/>
                  </a:cubicBezTo>
                  <a:lnTo>
                    <a:pt x="6369939" y="5301996"/>
                  </a:lnTo>
                  <a:cubicBezTo>
                    <a:pt x="6369939" y="5307838"/>
                    <a:pt x="6365113" y="5312664"/>
                    <a:pt x="6359271" y="5312664"/>
                  </a:cubicBezTo>
                  <a:lnTo>
                    <a:pt x="10668" y="5312664"/>
                  </a:lnTo>
                  <a:cubicBezTo>
                    <a:pt x="4826" y="5312664"/>
                    <a:pt x="0" y="5307838"/>
                    <a:pt x="0" y="5301996"/>
                  </a:cubicBezTo>
                  <a:lnTo>
                    <a:pt x="0" y="10668"/>
                  </a:lnTo>
                  <a:cubicBezTo>
                    <a:pt x="0" y="4826"/>
                    <a:pt x="4826" y="0"/>
                    <a:pt x="10668" y="0"/>
                  </a:cubicBezTo>
                  <a:moveTo>
                    <a:pt x="10668" y="21336"/>
                  </a:moveTo>
                  <a:lnTo>
                    <a:pt x="10668" y="10668"/>
                  </a:lnTo>
                  <a:lnTo>
                    <a:pt x="21336" y="10668"/>
                  </a:lnTo>
                  <a:lnTo>
                    <a:pt x="21336" y="5301996"/>
                  </a:lnTo>
                  <a:lnTo>
                    <a:pt x="10668" y="5301996"/>
                  </a:lnTo>
                  <a:lnTo>
                    <a:pt x="10668" y="5291328"/>
                  </a:lnTo>
                  <a:lnTo>
                    <a:pt x="6359271" y="5291328"/>
                  </a:lnTo>
                  <a:lnTo>
                    <a:pt x="6359271" y="5301996"/>
                  </a:lnTo>
                  <a:lnTo>
                    <a:pt x="6348603" y="5301996"/>
                  </a:lnTo>
                  <a:lnTo>
                    <a:pt x="6348603" y="10668"/>
                  </a:lnTo>
                  <a:lnTo>
                    <a:pt x="6359271" y="10668"/>
                  </a:lnTo>
                  <a:lnTo>
                    <a:pt x="6359271" y="21336"/>
                  </a:lnTo>
                  <a:lnTo>
                    <a:pt x="10668" y="21336"/>
                  </a:lnTo>
                  <a:close/>
                </a:path>
              </a:pathLst>
            </a:custGeom>
            <a:solidFill>
              <a:srgbClr val="180761"/>
            </a:solidFill>
          </p:spPr>
        </p:sp>
      </p:grpSp>
      <p:grpSp>
        <p:nvGrpSpPr>
          <p:cNvPr name="Group 12" id="12"/>
          <p:cNvGrpSpPr/>
          <p:nvPr/>
        </p:nvGrpSpPr>
        <p:grpSpPr>
          <a:xfrm rot="0">
            <a:off x="187538" y="15110888"/>
            <a:ext cx="9855450" cy="2875500"/>
            <a:chOff x="0" y="0"/>
            <a:chExt cx="13140600" cy="3834000"/>
          </a:xfrm>
        </p:grpSpPr>
        <p:sp>
          <p:nvSpPr>
            <p:cNvPr name="Freeform 13" id="13"/>
            <p:cNvSpPr/>
            <p:nvPr/>
          </p:nvSpPr>
          <p:spPr>
            <a:xfrm flipH="false" flipV="false" rot="0">
              <a:off x="0" y="0"/>
              <a:ext cx="13140562" cy="3834003"/>
            </a:xfrm>
            <a:custGeom>
              <a:avLst/>
              <a:gdLst/>
              <a:ahLst/>
              <a:cxnLst/>
              <a:rect r="r" b="b" t="t" l="l"/>
              <a:pathLst>
                <a:path h="3834003" w="13140562">
                  <a:moveTo>
                    <a:pt x="10668" y="0"/>
                  </a:moveTo>
                  <a:lnTo>
                    <a:pt x="13129895" y="0"/>
                  </a:lnTo>
                  <a:cubicBezTo>
                    <a:pt x="13135736" y="0"/>
                    <a:pt x="13140562" y="4826"/>
                    <a:pt x="13140562" y="10668"/>
                  </a:cubicBezTo>
                  <a:lnTo>
                    <a:pt x="13140562" y="3823335"/>
                  </a:lnTo>
                  <a:cubicBezTo>
                    <a:pt x="13140562" y="3829177"/>
                    <a:pt x="13135736" y="3834003"/>
                    <a:pt x="13129895" y="3834003"/>
                  </a:cubicBezTo>
                  <a:lnTo>
                    <a:pt x="10668" y="3834003"/>
                  </a:lnTo>
                  <a:cubicBezTo>
                    <a:pt x="4826" y="3834003"/>
                    <a:pt x="0" y="3829177"/>
                    <a:pt x="0" y="3823335"/>
                  </a:cubicBezTo>
                  <a:lnTo>
                    <a:pt x="0" y="10668"/>
                  </a:lnTo>
                  <a:cubicBezTo>
                    <a:pt x="0" y="4826"/>
                    <a:pt x="4826" y="0"/>
                    <a:pt x="10668" y="0"/>
                  </a:cubicBezTo>
                  <a:moveTo>
                    <a:pt x="10668" y="21336"/>
                  </a:moveTo>
                  <a:lnTo>
                    <a:pt x="10668" y="10668"/>
                  </a:lnTo>
                  <a:lnTo>
                    <a:pt x="21336" y="10668"/>
                  </a:lnTo>
                  <a:lnTo>
                    <a:pt x="21336" y="3823335"/>
                  </a:lnTo>
                  <a:lnTo>
                    <a:pt x="10668" y="3823335"/>
                  </a:lnTo>
                  <a:lnTo>
                    <a:pt x="10668" y="3812667"/>
                  </a:lnTo>
                  <a:lnTo>
                    <a:pt x="13129895" y="3812667"/>
                  </a:lnTo>
                  <a:lnTo>
                    <a:pt x="13129895" y="3823335"/>
                  </a:lnTo>
                  <a:lnTo>
                    <a:pt x="13119227" y="3823335"/>
                  </a:lnTo>
                  <a:lnTo>
                    <a:pt x="13119227" y="10668"/>
                  </a:lnTo>
                  <a:lnTo>
                    <a:pt x="13129895" y="10668"/>
                  </a:lnTo>
                  <a:lnTo>
                    <a:pt x="13129895" y="21336"/>
                  </a:lnTo>
                  <a:lnTo>
                    <a:pt x="10668" y="21336"/>
                  </a:lnTo>
                  <a:close/>
                </a:path>
              </a:pathLst>
            </a:custGeom>
            <a:solidFill>
              <a:srgbClr val="180761"/>
            </a:solidFill>
          </p:spPr>
        </p:sp>
      </p:grpSp>
      <p:grpSp>
        <p:nvGrpSpPr>
          <p:cNvPr name="Group 14" id="14"/>
          <p:cNvGrpSpPr/>
          <p:nvPr/>
        </p:nvGrpSpPr>
        <p:grpSpPr>
          <a:xfrm rot="0">
            <a:off x="216450" y="2058750"/>
            <a:ext cx="4767300" cy="434475"/>
            <a:chOff x="0" y="0"/>
            <a:chExt cx="6356400" cy="579300"/>
          </a:xfrm>
        </p:grpSpPr>
        <p:sp>
          <p:nvSpPr>
            <p:cNvPr name="Freeform 15" id="15"/>
            <p:cNvSpPr/>
            <p:nvPr/>
          </p:nvSpPr>
          <p:spPr>
            <a:xfrm flipH="false" flipV="false" rot="0">
              <a:off x="3937" y="3937"/>
              <a:ext cx="6348603" cy="571500"/>
            </a:xfrm>
            <a:custGeom>
              <a:avLst/>
              <a:gdLst/>
              <a:ahLst/>
              <a:cxnLst/>
              <a:rect r="r" b="b" t="t" l="l"/>
              <a:pathLst>
                <a:path h="571500" w="6348603">
                  <a:moveTo>
                    <a:pt x="0" y="0"/>
                  </a:moveTo>
                  <a:lnTo>
                    <a:pt x="6348603" y="0"/>
                  </a:lnTo>
                  <a:lnTo>
                    <a:pt x="6348603" y="571500"/>
                  </a:lnTo>
                  <a:lnTo>
                    <a:pt x="0" y="571500"/>
                  </a:lnTo>
                  <a:close/>
                </a:path>
              </a:pathLst>
            </a:custGeom>
            <a:solidFill>
              <a:srgbClr val="13134D"/>
            </a:solidFill>
          </p:spPr>
        </p:sp>
        <p:sp>
          <p:nvSpPr>
            <p:cNvPr name="Freeform 16" id="16"/>
            <p:cNvSpPr/>
            <p:nvPr/>
          </p:nvSpPr>
          <p:spPr>
            <a:xfrm flipH="false" flipV="false" rot="0">
              <a:off x="0" y="0"/>
              <a:ext cx="6356477" cy="579374"/>
            </a:xfrm>
            <a:custGeom>
              <a:avLst/>
              <a:gdLst/>
              <a:ahLst/>
              <a:cxnLst/>
              <a:rect r="r" b="b" t="t" l="l"/>
              <a:pathLst>
                <a:path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p:spPr>
        </p:sp>
        <p:sp>
          <p:nvSpPr>
            <p:cNvPr name="TextBox 17" id="17"/>
            <p:cNvSpPr txBox="true"/>
            <p:nvPr/>
          </p:nvSpPr>
          <p:spPr>
            <a:xfrm>
              <a:off x="0" y="-9525"/>
              <a:ext cx="6356400" cy="588825"/>
            </a:xfrm>
            <a:prstGeom prst="rect">
              <a:avLst/>
            </a:prstGeom>
          </p:spPr>
          <p:txBody>
            <a:bodyPr anchor="t" rtlCol="false" tIns="50800" lIns="50800" bIns="50800" rIns="50800"/>
            <a:lstStyle/>
            <a:p>
              <a:pPr algn="ctr">
                <a:lnSpc>
                  <a:spcPts val="2400"/>
                </a:lnSpc>
              </a:pPr>
              <a:r>
                <a:rPr lang="en-US" sz="2000" spc="-80">
                  <a:solidFill>
                    <a:srgbClr val="FFFFFF"/>
                  </a:solidFill>
                  <a:latin typeface="Open Sans"/>
                </a:rPr>
                <a:t>ABSTRACT</a:t>
              </a:r>
            </a:p>
          </p:txBody>
        </p:sp>
      </p:grpSp>
      <p:grpSp>
        <p:nvGrpSpPr>
          <p:cNvPr name="Group 18" id="18"/>
          <p:cNvGrpSpPr/>
          <p:nvPr/>
        </p:nvGrpSpPr>
        <p:grpSpPr>
          <a:xfrm rot="0">
            <a:off x="5270625" y="2058750"/>
            <a:ext cx="4767300" cy="434475"/>
            <a:chOff x="0" y="0"/>
            <a:chExt cx="6356400" cy="579300"/>
          </a:xfrm>
        </p:grpSpPr>
        <p:sp>
          <p:nvSpPr>
            <p:cNvPr name="Freeform 19" id="19"/>
            <p:cNvSpPr/>
            <p:nvPr/>
          </p:nvSpPr>
          <p:spPr>
            <a:xfrm flipH="false" flipV="false" rot="0">
              <a:off x="3937" y="3937"/>
              <a:ext cx="6348603" cy="571500"/>
            </a:xfrm>
            <a:custGeom>
              <a:avLst/>
              <a:gdLst/>
              <a:ahLst/>
              <a:cxnLst/>
              <a:rect r="r" b="b" t="t" l="l"/>
              <a:pathLst>
                <a:path h="571500" w="6348603">
                  <a:moveTo>
                    <a:pt x="0" y="0"/>
                  </a:moveTo>
                  <a:lnTo>
                    <a:pt x="6348603" y="0"/>
                  </a:lnTo>
                  <a:lnTo>
                    <a:pt x="6348603" y="571500"/>
                  </a:lnTo>
                  <a:lnTo>
                    <a:pt x="0" y="571500"/>
                  </a:lnTo>
                  <a:close/>
                </a:path>
              </a:pathLst>
            </a:custGeom>
            <a:solidFill>
              <a:srgbClr val="13134D"/>
            </a:solidFill>
          </p:spPr>
        </p:sp>
        <p:sp>
          <p:nvSpPr>
            <p:cNvPr name="Freeform 20" id="20"/>
            <p:cNvSpPr/>
            <p:nvPr/>
          </p:nvSpPr>
          <p:spPr>
            <a:xfrm flipH="false" flipV="false" rot="0">
              <a:off x="0" y="0"/>
              <a:ext cx="6356477" cy="579374"/>
            </a:xfrm>
            <a:custGeom>
              <a:avLst/>
              <a:gdLst/>
              <a:ahLst/>
              <a:cxnLst/>
              <a:rect r="r" b="b" t="t" l="l"/>
              <a:pathLst>
                <a:path h="579374" w="6356477">
                  <a:moveTo>
                    <a:pt x="3937" y="0"/>
                  </a:moveTo>
                  <a:lnTo>
                    <a:pt x="6352540" y="0"/>
                  </a:lnTo>
                  <a:cubicBezTo>
                    <a:pt x="6354699" y="0"/>
                    <a:pt x="6356477" y="1778"/>
                    <a:pt x="6356477" y="3937"/>
                  </a:cubicBezTo>
                  <a:lnTo>
                    <a:pt x="6356477" y="575437"/>
                  </a:lnTo>
                  <a:cubicBezTo>
                    <a:pt x="6356477" y="577596"/>
                    <a:pt x="6354699" y="579374"/>
                    <a:pt x="6352540"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52540" y="571500"/>
                  </a:lnTo>
                  <a:lnTo>
                    <a:pt x="6352540" y="575437"/>
                  </a:lnTo>
                  <a:lnTo>
                    <a:pt x="6348603" y="575437"/>
                  </a:lnTo>
                  <a:lnTo>
                    <a:pt x="6348603" y="3937"/>
                  </a:lnTo>
                  <a:lnTo>
                    <a:pt x="6352540" y="3937"/>
                  </a:lnTo>
                  <a:lnTo>
                    <a:pt x="6352540" y="7747"/>
                  </a:lnTo>
                  <a:lnTo>
                    <a:pt x="3937" y="7747"/>
                  </a:lnTo>
                  <a:close/>
                </a:path>
              </a:pathLst>
            </a:custGeom>
            <a:solidFill>
              <a:srgbClr val="000000"/>
            </a:solidFill>
          </p:spPr>
        </p:sp>
        <p:sp>
          <p:nvSpPr>
            <p:cNvPr name="TextBox 21" id="21"/>
            <p:cNvSpPr txBox="true"/>
            <p:nvPr/>
          </p:nvSpPr>
          <p:spPr>
            <a:xfrm>
              <a:off x="0" y="-9525"/>
              <a:ext cx="6356400" cy="588825"/>
            </a:xfrm>
            <a:prstGeom prst="rect">
              <a:avLst/>
            </a:prstGeom>
          </p:spPr>
          <p:txBody>
            <a:bodyPr anchor="t" rtlCol="false" tIns="50800" lIns="50800" bIns="50800" rIns="50800"/>
            <a:lstStyle/>
            <a:p>
              <a:pPr algn="ctr">
                <a:lnSpc>
                  <a:spcPts val="2400"/>
                </a:lnSpc>
              </a:pPr>
              <a:r>
                <a:rPr lang="en-US" sz="2000" spc="-80">
                  <a:solidFill>
                    <a:srgbClr val="FFFFFF"/>
                  </a:solidFill>
                  <a:latin typeface="Open Sans"/>
                </a:rPr>
                <a:t>RESULTS</a:t>
              </a:r>
            </a:p>
          </p:txBody>
        </p:sp>
      </p:grpSp>
      <p:grpSp>
        <p:nvGrpSpPr>
          <p:cNvPr name="Group 22" id="22"/>
          <p:cNvGrpSpPr/>
          <p:nvPr/>
        </p:nvGrpSpPr>
        <p:grpSpPr>
          <a:xfrm rot="0">
            <a:off x="204525" y="6363000"/>
            <a:ext cx="4793175" cy="434475"/>
            <a:chOff x="0" y="0"/>
            <a:chExt cx="6390900" cy="579300"/>
          </a:xfrm>
        </p:grpSpPr>
        <p:sp>
          <p:nvSpPr>
            <p:cNvPr name="Freeform 23" id="23"/>
            <p:cNvSpPr/>
            <p:nvPr/>
          </p:nvSpPr>
          <p:spPr>
            <a:xfrm flipH="false" flipV="false" rot="0">
              <a:off x="3937" y="3937"/>
              <a:ext cx="6383020" cy="571500"/>
            </a:xfrm>
            <a:custGeom>
              <a:avLst/>
              <a:gdLst/>
              <a:ahLst/>
              <a:cxnLst/>
              <a:rect r="r" b="b" t="t" l="l"/>
              <a:pathLst>
                <a:path h="571500" w="6383020">
                  <a:moveTo>
                    <a:pt x="0" y="0"/>
                  </a:moveTo>
                  <a:lnTo>
                    <a:pt x="6383020" y="0"/>
                  </a:lnTo>
                  <a:lnTo>
                    <a:pt x="6383020" y="571500"/>
                  </a:lnTo>
                  <a:lnTo>
                    <a:pt x="0" y="571500"/>
                  </a:lnTo>
                  <a:close/>
                </a:path>
              </a:pathLst>
            </a:custGeom>
            <a:solidFill>
              <a:srgbClr val="13134D"/>
            </a:solidFill>
          </p:spPr>
        </p:sp>
        <p:sp>
          <p:nvSpPr>
            <p:cNvPr name="Freeform 24" id="24"/>
            <p:cNvSpPr/>
            <p:nvPr/>
          </p:nvSpPr>
          <p:spPr>
            <a:xfrm flipH="false" flipV="false" rot="0">
              <a:off x="0" y="0"/>
              <a:ext cx="6390894" cy="579374"/>
            </a:xfrm>
            <a:custGeom>
              <a:avLst/>
              <a:gdLst/>
              <a:ahLst/>
              <a:cxnLst/>
              <a:rect r="r" b="b" t="t" l="l"/>
              <a:pathLst>
                <a:path h="579374" w="6390894">
                  <a:moveTo>
                    <a:pt x="3937" y="0"/>
                  </a:moveTo>
                  <a:lnTo>
                    <a:pt x="6386957" y="0"/>
                  </a:lnTo>
                  <a:cubicBezTo>
                    <a:pt x="6389116" y="0"/>
                    <a:pt x="6390894" y="1778"/>
                    <a:pt x="6390894" y="3937"/>
                  </a:cubicBezTo>
                  <a:lnTo>
                    <a:pt x="6390894" y="575437"/>
                  </a:lnTo>
                  <a:cubicBezTo>
                    <a:pt x="6390894" y="577596"/>
                    <a:pt x="6389116" y="579374"/>
                    <a:pt x="6386957"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86957" y="571500"/>
                  </a:lnTo>
                  <a:lnTo>
                    <a:pt x="6386957" y="575437"/>
                  </a:lnTo>
                  <a:lnTo>
                    <a:pt x="6383020" y="575437"/>
                  </a:lnTo>
                  <a:lnTo>
                    <a:pt x="6383020" y="3937"/>
                  </a:lnTo>
                  <a:lnTo>
                    <a:pt x="6386957" y="3937"/>
                  </a:lnTo>
                  <a:lnTo>
                    <a:pt x="6386957" y="7747"/>
                  </a:lnTo>
                  <a:lnTo>
                    <a:pt x="3937" y="7747"/>
                  </a:lnTo>
                  <a:close/>
                </a:path>
              </a:pathLst>
            </a:custGeom>
            <a:solidFill>
              <a:srgbClr val="000000"/>
            </a:solidFill>
          </p:spPr>
        </p:sp>
        <p:sp>
          <p:nvSpPr>
            <p:cNvPr name="TextBox 25" id="25"/>
            <p:cNvSpPr txBox="true"/>
            <p:nvPr/>
          </p:nvSpPr>
          <p:spPr>
            <a:xfrm>
              <a:off x="0" y="-9525"/>
              <a:ext cx="6390900" cy="588825"/>
            </a:xfrm>
            <a:prstGeom prst="rect">
              <a:avLst/>
            </a:prstGeom>
          </p:spPr>
          <p:txBody>
            <a:bodyPr anchor="t" rtlCol="false" tIns="50800" lIns="50800" bIns="50800" rIns="50800"/>
            <a:lstStyle/>
            <a:p>
              <a:pPr algn="ctr">
                <a:lnSpc>
                  <a:spcPts val="2400"/>
                </a:lnSpc>
              </a:pPr>
              <a:r>
                <a:rPr lang="en-US" sz="2000" spc="-80">
                  <a:solidFill>
                    <a:srgbClr val="FFFFFF"/>
                  </a:solidFill>
                  <a:latin typeface="Open Sans"/>
                </a:rPr>
                <a:t>METHODS</a:t>
              </a:r>
            </a:p>
          </p:txBody>
        </p:sp>
      </p:grpSp>
      <p:grpSp>
        <p:nvGrpSpPr>
          <p:cNvPr name="Group 26" id="26"/>
          <p:cNvGrpSpPr/>
          <p:nvPr/>
        </p:nvGrpSpPr>
        <p:grpSpPr>
          <a:xfrm rot="0">
            <a:off x="5277600" y="10893375"/>
            <a:ext cx="4760325" cy="434475"/>
            <a:chOff x="0" y="0"/>
            <a:chExt cx="6347100" cy="579300"/>
          </a:xfrm>
        </p:grpSpPr>
        <p:sp>
          <p:nvSpPr>
            <p:cNvPr name="Freeform 27" id="27"/>
            <p:cNvSpPr/>
            <p:nvPr/>
          </p:nvSpPr>
          <p:spPr>
            <a:xfrm flipH="false" flipV="false" rot="0">
              <a:off x="3937" y="3937"/>
              <a:ext cx="6339205" cy="571500"/>
            </a:xfrm>
            <a:custGeom>
              <a:avLst/>
              <a:gdLst/>
              <a:ahLst/>
              <a:cxnLst/>
              <a:rect r="r" b="b" t="t" l="l"/>
              <a:pathLst>
                <a:path h="571500" w="6339205">
                  <a:moveTo>
                    <a:pt x="0" y="0"/>
                  </a:moveTo>
                  <a:lnTo>
                    <a:pt x="6339205" y="0"/>
                  </a:lnTo>
                  <a:lnTo>
                    <a:pt x="6339205" y="571500"/>
                  </a:lnTo>
                  <a:lnTo>
                    <a:pt x="0" y="571500"/>
                  </a:lnTo>
                  <a:close/>
                </a:path>
              </a:pathLst>
            </a:custGeom>
            <a:solidFill>
              <a:srgbClr val="13134D"/>
            </a:solidFill>
          </p:spPr>
        </p:sp>
        <p:sp>
          <p:nvSpPr>
            <p:cNvPr name="Freeform 28" id="28"/>
            <p:cNvSpPr/>
            <p:nvPr/>
          </p:nvSpPr>
          <p:spPr>
            <a:xfrm flipH="false" flipV="false" rot="0">
              <a:off x="0" y="0"/>
              <a:ext cx="6347079" cy="579374"/>
            </a:xfrm>
            <a:custGeom>
              <a:avLst/>
              <a:gdLst/>
              <a:ahLst/>
              <a:cxnLst/>
              <a:rect r="r" b="b" t="t" l="l"/>
              <a:pathLst>
                <a:path h="579374" w="6347079">
                  <a:moveTo>
                    <a:pt x="3937" y="0"/>
                  </a:moveTo>
                  <a:lnTo>
                    <a:pt x="6343142" y="0"/>
                  </a:lnTo>
                  <a:cubicBezTo>
                    <a:pt x="6345301" y="0"/>
                    <a:pt x="6347079" y="1778"/>
                    <a:pt x="6347079" y="3937"/>
                  </a:cubicBezTo>
                  <a:lnTo>
                    <a:pt x="6347079" y="575437"/>
                  </a:lnTo>
                  <a:cubicBezTo>
                    <a:pt x="6347079" y="577596"/>
                    <a:pt x="6345301" y="579374"/>
                    <a:pt x="6343142"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6343142" y="571500"/>
                  </a:lnTo>
                  <a:lnTo>
                    <a:pt x="6343142" y="575437"/>
                  </a:lnTo>
                  <a:lnTo>
                    <a:pt x="6339205" y="575437"/>
                  </a:lnTo>
                  <a:lnTo>
                    <a:pt x="6339205" y="3937"/>
                  </a:lnTo>
                  <a:lnTo>
                    <a:pt x="6343142" y="3937"/>
                  </a:lnTo>
                  <a:lnTo>
                    <a:pt x="6343142" y="7747"/>
                  </a:lnTo>
                  <a:lnTo>
                    <a:pt x="3937" y="7747"/>
                  </a:lnTo>
                  <a:close/>
                </a:path>
              </a:pathLst>
            </a:custGeom>
            <a:solidFill>
              <a:srgbClr val="000000"/>
            </a:solidFill>
          </p:spPr>
        </p:sp>
        <p:sp>
          <p:nvSpPr>
            <p:cNvPr name="TextBox 29" id="29"/>
            <p:cNvSpPr txBox="true"/>
            <p:nvPr/>
          </p:nvSpPr>
          <p:spPr>
            <a:xfrm>
              <a:off x="0" y="-9525"/>
              <a:ext cx="6347100" cy="588825"/>
            </a:xfrm>
            <a:prstGeom prst="rect">
              <a:avLst/>
            </a:prstGeom>
          </p:spPr>
          <p:txBody>
            <a:bodyPr anchor="t" rtlCol="false" tIns="50800" lIns="50800" bIns="50800" rIns="50800"/>
            <a:lstStyle/>
            <a:p>
              <a:pPr algn="ctr">
                <a:lnSpc>
                  <a:spcPts val="2400"/>
                </a:lnSpc>
              </a:pPr>
              <a:r>
                <a:rPr lang="en-US" sz="2000" spc="-80">
                  <a:solidFill>
                    <a:srgbClr val="FFFFFF"/>
                  </a:solidFill>
                  <a:latin typeface="Open Sans"/>
                </a:rPr>
                <a:t>CONCLUSIONS</a:t>
              </a:r>
            </a:p>
          </p:txBody>
        </p:sp>
      </p:grpSp>
      <p:grpSp>
        <p:nvGrpSpPr>
          <p:cNvPr name="Group 30" id="30"/>
          <p:cNvGrpSpPr/>
          <p:nvPr/>
        </p:nvGrpSpPr>
        <p:grpSpPr>
          <a:xfrm rot="0">
            <a:off x="197550" y="15115950"/>
            <a:ext cx="9847350" cy="434475"/>
            <a:chOff x="0" y="0"/>
            <a:chExt cx="13129800" cy="579300"/>
          </a:xfrm>
        </p:grpSpPr>
        <p:sp>
          <p:nvSpPr>
            <p:cNvPr name="Freeform 31" id="31"/>
            <p:cNvSpPr/>
            <p:nvPr/>
          </p:nvSpPr>
          <p:spPr>
            <a:xfrm flipH="false" flipV="false" rot="0">
              <a:off x="3937" y="3937"/>
              <a:ext cx="13122021" cy="571500"/>
            </a:xfrm>
            <a:custGeom>
              <a:avLst/>
              <a:gdLst/>
              <a:ahLst/>
              <a:cxnLst/>
              <a:rect r="r" b="b" t="t" l="l"/>
              <a:pathLst>
                <a:path h="571500" w="13122021">
                  <a:moveTo>
                    <a:pt x="0" y="0"/>
                  </a:moveTo>
                  <a:lnTo>
                    <a:pt x="13122021" y="0"/>
                  </a:lnTo>
                  <a:lnTo>
                    <a:pt x="13122021" y="571500"/>
                  </a:lnTo>
                  <a:lnTo>
                    <a:pt x="0" y="571500"/>
                  </a:lnTo>
                  <a:close/>
                </a:path>
              </a:pathLst>
            </a:custGeom>
            <a:solidFill>
              <a:srgbClr val="13134D"/>
            </a:solidFill>
          </p:spPr>
        </p:sp>
        <p:sp>
          <p:nvSpPr>
            <p:cNvPr name="Freeform 32" id="32"/>
            <p:cNvSpPr/>
            <p:nvPr/>
          </p:nvSpPr>
          <p:spPr>
            <a:xfrm flipH="false" flipV="false" rot="0">
              <a:off x="0" y="0"/>
              <a:ext cx="13129896" cy="579374"/>
            </a:xfrm>
            <a:custGeom>
              <a:avLst/>
              <a:gdLst/>
              <a:ahLst/>
              <a:cxnLst/>
              <a:rect r="r" b="b" t="t" l="l"/>
              <a:pathLst>
                <a:path h="579374" w="13129896">
                  <a:moveTo>
                    <a:pt x="3937" y="0"/>
                  </a:moveTo>
                  <a:lnTo>
                    <a:pt x="13125958" y="0"/>
                  </a:lnTo>
                  <a:cubicBezTo>
                    <a:pt x="13128118" y="0"/>
                    <a:pt x="13129896" y="1778"/>
                    <a:pt x="13129896" y="3937"/>
                  </a:cubicBezTo>
                  <a:lnTo>
                    <a:pt x="13129896" y="575437"/>
                  </a:lnTo>
                  <a:cubicBezTo>
                    <a:pt x="13129896" y="577596"/>
                    <a:pt x="13128118" y="579374"/>
                    <a:pt x="13125958" y="579374"/>
                  </a:cubicBezTo>
                  <a:lnTo>
                    <a:pt x="3937" y="579374"/>
                  </a:lnTo>
                  <a:cubicBezTo>
                    <a:pt x="1778" y="579374"/>
                    <a:pt x="0" y="577596"/>
                    <a:pt x="0" y="575437"/>
                  </a:cubicBezTo>
                  <a:lnTo>
                    <a:pt x="0" y="3937"/>
                  </a:lnTo>
                  <a:cubicBezTo>
                    <a:pt x="0" y="1778"/>
                    <a:pt x="1778" y="0"/>
                    <a:pt x="3937" y="0"/>
                  </a:cubicBezTo>
                  <a:moveTo>
                    <a:pt x="3937" y="7747"/>
                  </a:moveTo>
                  <a:lnTo>
                    <a:pt x="3937" y="3937"/>
                  </a:lnTo>
                  <a:lnTo>
                    <a:pt x="7747" y="3937"/>
                  </a:lnTo>
                  <a:lnTo>
                    <a:pt x="7747" y="575437"/>
                  </a:lnTo>
                  <a:lnTo>
                    <a:pt x="3937" y="575437"/>
                  </a:lnTo>
                  <a:lnTo>
                    <a:pt x="3937" y="571500"/>
                  </a:lnTo>
                  <a:lnTo>
                    <a:pt x="13125958" y="571500"/>
                  </a:lnTo>
                  <a:lnTo>
                    <a:pt x="13125958" y="575437"/>
                  </a:lnTo>
                  <a:lnTo>
                    <a:pt x="13122021" y="575437"/>
                  </a:lnTo>
                  <a:lnTo>
                    <a:pt x="13122021" y="3937"/>
                  </a:lnTo>
                  <a:lnTo>
                    <a:pt x="13125958" y="3937"/>
                  </a:lnTo>
                  <a:lnTo>
                    <a:pt x="13125958" y="7747"/>
                  </a:lnTo>
                  <a:lnTo>
                    <a:pt x="3937" y="7747"/>
                  </a:lnTo>
                  <a:close/>
                </a:path>
              </a:pathLst>
            </a:custGeom>
            <a:solidFill>
              <a:srgbClr val="000000"/>
            </a:solidFill>
          </p:spPr>
        </p:sp>
        <p:sp>
          <p:nvSpPr>
            <p:cNvPr name="TextBox 33" id="33"/>
            <p:cNvSpPr txBox="true"/>
            <p:nvPr/>
          </p:nvSpPr>
          <p:spPr>
            <a:xfrm>
              <a:off x="0" y="-9525"/>
              <a:ext cx="13129800" cy="588825"/>
            </a:xfrm>
            <a:prstGeom prst="rect">
              <a:avLst/>
            </a:prstGeom>
          </p:spPr>
          <p:txBody>
            <a:bodyPr anchor="t" rtlCol="false" tIns="50800" lIns="50800" bIns="50800" rIns="50800"/>
            <a:lstStyle/>
            <a:p>
              <a:pPr algn="ctr">
                <a:lnSpc>
                  <a:spcPts val="2400"/>
                </a:lnSpc>
              </a:pPr>
              <a:r>
                <a:rPr lang="en-US" sz="2000" spc="-80">
                  <a:solidFill>
                    <a:srgbClr val="FFFFFF"/>
                  </a:solidFill>
                  <a:latin typeface="Open Sans"/>
                </a:rPr>
                <a:t>REFERENCES</a:t>
              </a:r>
            </a:p>
          </p:txBody>
        </p:sp>
      </p:grpSp>
      <p:grpSp>
        <p:nvGrpSpPr>
          <p:cNvPr name="Group 34" id="34"/>
          <p:cNvGrpSpPr/>
          <p:nvPr/>
        </p:nvGrpSpPr>
        <p:grpSpPr>
          <a:xfrm rot="0">
            <a:off x="284850" y="11371500"/>
            <a:ext cx="4500450" cy="3312900"/>
            <a:chOff x="0" y="0"/>
            <a:chExt cx="6000600" cy="4417200"/>
          </a:xfrm>
        </p:grpSpPr>
        <p:sp>
          <p:nvSpPr>
            <p:cNvPr name="Freeform 35" id="35"/>
            <p:cNvSpPr/>
            <p:nvPr/>
          </p:nvSpPr>
          <p:spPr>
            <a:xfrm flipH="false" flipV="false" rot="0">
              <a:off x="0" y="0"/>
              <a:ext cx="6000623" cy="4417187"/>
            </a:xfrm>
            <a:custGeom>
              <a:avLst/>
              <a:gdLst/>
              <a:ahLst/>
              <a:cxnLst/>
              <a:rect r="r" b="b" t="t" l="l"/>
              <a:pathLst>
                <a:path h="4417187" w="6000623">
                  <a:moveTo>
                    <a:pt x="0" y="738759"/>
                  </a:moveTo>
                  <a:cubicBezTo>
                    <a:pt x="0" y="330835"/>
                    <a:pt x="330962" y="0"/>
                    <a:pt x="739140" y="0"/>
                  </a:cubicBezTo>
                  <a:lnTo>
                    <a:pt x="5261483" y="0"/>
                  </a:lnTo>
                  <a:lnTo>
                    <a:pt x="5261483" y="3937"/>
                  </a:lnTo>
                  <a:lnTo>
                    <a:pt x="5261483" y="0"/>
                  </a:lnTo>
                  <a:cubicBezTo>
                    <a:pt x="5669661" y="0"/>
                    <a:pt x="6000623" y="330835"/>
                    <a:pt x="6000623" y="738759"/>
                  </a:cubicBezTo>
                  <a:lnTo>
                    <a:pt x="5996686" y="738759"/>
                  </a:lnTo>
                  <a:lnTo>
                    <a:pt x="6000623" y="738759"/>
                  </a:lnTo>
                  <a:lnTo>
                    <a:pt x="6000623" y="3678428"/>
                  </a:lnTo>
                  <a:lnTo>
                    <a:pt x="5996686" y="3678428"/>
                  </a:lnTo>
                  <a:lnTo>
                    <a:pt x="6000623" y="3678428"/>
                  </a:lnTo>
                  <a:cubicBezTo>
                    <a:pt x="6000623" y="4086479"/>
                    <a:pt x="5669661" y="4417187"/>
                    <a:pt x="5261483" y="4417187"/>
                  </a:cubicBezTo>
                  <a:lnTo>
                    <a:pt x="5261483" y="4413250"/>
                  </a:lnTo>
                  <a:lnTo>
                    <a:pt x="5261483" y="4417187"/>
                  </a:lnTo>
                  <a:lnTo>
                    <a:pt x="739140" y="4417187"/>
                  </a:lnTo>
                  <a:lnTo>
                    <a:pt x="739140" y="4413250"/>
                  </a:lnTo>
                  <a:lnTo>
                    <a:pt x="739140" y="4417187"/>
                  </a:lnTo>
                  <a:cubicBezTo>
                    <a:pt x="330962" y="4417187"/>
                    <a:pt x="0" y="4086479"/>
                    <a:pt x="0" y="3678428"/>
                  </a:cubicBezTo>
                  <a:lnTo>
                    <a:pt x="0" y="738759"/>
                  </a:lnTo>
                  <a:lnTo>
                    <a:pt x="3937" y="738759"/>
                  </a:lnTo>
                  <a:lnTo>
                    <a:pt x="0" y="738759"/>
                  </a:lnTo>
                  <a:moveTo>
                    <a:pt x="7747" y="738759"/>
                  </a:moveTo>
                  <a:lnTo>
                    <a:pt x="7747" y="3678428"/>
                  </a:lnTo>
                  <a:lnTo>
                    <a:pt x="3937" y="3678428"/>
                  </a:lnTo>
                  <a:lnTo>
                    <a:pt x="7747" y="3678428"/>
                  </a:lnTo>
                  <a:cubicBezTo>
                    <a:pt x="7747" y="4082161"/>
                    <a:pt x="335153" y="4409440"/>
                    <a:pt x="739140" y="4409440"/>
                  </a:cubicBezTo>
                  <a:lnTo>
                    <a:pt x="5261483" y="4409440"/>
                  </a:lnTo>
                  <a:cubicBezTo>
                    <a:pt x="5665343" y="4409440"/>
                    <a:pt x="5992876" y="4082161"/>
                    <a:pt x="5992876" y="3678428"/>
                  </a:cubicBezTo>
                  <a:lnTo>
                    <a:pt x="5992876" y="738759"/>
                  </a:lnTo>
                  <a:cubicBezTo>
                    <a:pt x="5992876" y="335026"/>
                    <a:pt x="5665470" y="7747"/>
                    <a:pt x="5261483" y="7747"/>
                  </a:cubicBezTo>
                  <a:lnTo>
                    <a:pt x="739140" y="7747"/>
                  </a:lnTo>
                  <a:lnTo>
                    <a:pt x="739140" y="3937"/>
                  </a:lnTo>
                  <a:lnTo>
                    <a:pt x="739140" y="7747"/>
                  </a:lnTo>
                  <a:cubicBezTo>
                    <a:pt x="335280" y="7747"/>
                    <a:pt x="7747" y="335026"/>
                    <a:pt x="7747" y="738759"/>
                  </a:cubicBezTo>
                  <a:close/>
                </a:path>
              </a:pathLst>
            </a:custGeom>
            <a:solidFill>
              <a:srgbClr val="808080"/>
            </a:solidFill>
          </p:spPr>
        </p:sp>
        <p:sp>
          <p:nvSpPr>
            <p:cNvPr name="TextBox 36" id="36"/>
            <p:cNvSpPr txBox="true"/>
            <p:nvPr/>
          </p:nvSpPr>
          <p:spPr>
            <a:xfrm>
              <a:off x="0" y="-9525"/>
              <a:ext cx="6000600" cy="4426725"/>
            </a:xfrm>
            <a:prstGeom prst="rect">
              <a:avLst/>
            </a:prstGeom>
          </p:spPr>
          <p:txBody>
            <a:bodyPr anchor="ctr" rtlCol="false" tIns="50800" lIns="50800" bIns="50800" rIns="50800"/>
            <a:lstStyle/>
            <a:p>
              <a:pPr algn="ctr">
                <a:lnSpc>
                  <a:spcPts val="2325"/>
                </a:lnSpc>
              </a:pPr>
              <a:r>
                <a:rPr lang="en-US" sz="1937" spc="-77">
                  <a:solidFill>
                    <a:srgbClr val="000000"/>
                  </a:solidFill>
                  <a:latin typeface="Open Sans"/>
                </a:rPr>
                <a:t>For example </a:t>
              </a:r>
            </a:p>
            <a:p>
              <a:pPr algn="ctr">
                <a:lnSpc>
                  <a:spcPts val="2325"/>
                </a:lnSpc>
              </a:pPr>
              <a:r>
                <a:rPr lang="en-US" sz="1937" spc="-77">
                  <a:solidFill>
                    <a:srgbClr val="000000"/>
                  </a:solidFill>
                  <a:latin typeface="Open Sans"/>
                </a:rPr>
                <a:t>Picture with at least 1000x1000 pixels size</a:t>
              </a:r>
            </a:p>
          </p:txBody>
        </p:sp>
      </p:grpSp>
      <p:sp>
        <p:nvSpPr>
          <p:cNvPr name="Freeform 37" id="37"/>
          <p:cNvSpPr/>
          <p:nvPr/>
        </p:nvSpPr>
        <p:spPr>
          <a:xfrm flipH="false" flipV="false" rot="0">
            <a:off x="700204" y="270900"/>
            <a:ext cx="1423976" cy="1423976"/>
          </a:xfrm>
          <a:custGeom>
            <a:avLst/>
            <a:gdLst/>
            <a:ahLst/>
            <a:cxnLst/>
            <a:rect r="r" b="b" t="t" l="l"/>
            <a:pathLst>
              <a:path h="1423976" w="1423976">
                <a:moveTo>
                  <a:pt x="0" y="0"/>
                </a:moveTo>
                <a:lnTo>
                  <a:pt x="1423976" y="0"/>
                </a:lnTo>
                <a:lnTo>
                  <a:pt x="1423976" y="1423976"/>
                </a:lnTo>
                <a:lnTo>
                  <a:pt x="0" y="1423976"/>
                </a:lnTo>
                <a:lnTo>
                  <a:pt x="0" y="0"/>
                </a:lnTo>
                <a:close/>
              </a:path>
            </a:pathLst>
          </a:custGeom>
          <a:blipFill>
            <a:blip r:embed="rId6"/>
            <a:stretch>
              <a:fillRect l="0" t="0" r="0" b="0"/>
            </a:stretch>
          </a:blipFill>
        </p:spPr>
      </p:sp>
      <p:sp>
        <p:nvSpPr>
          <p:cNvPr name="TextBox 38" id="38"/>
          <p:cNvSpPr txBox="true"/>
          <p:nvPr/>
        </p:nvSpPr>
        <p:spPr>
          <a:xfrm rot="0">
            <a:off x="2101230" y="270900"/>
            <a:ext cx="7695765" cy="503190"/>
          </a:xfrm>
          <a:prstGeom prst="rect">
            <a:avLst/>
          </a:prstGeom>
        </p:spPr>
        <p:txBody>
          <a:bodyPr anchor="t" rtlCol="false" tIns="0" lIns="0" bIns="0" rIns="0">
            <a:spAutoFit/>
          </a:bodyPr>
          <a:lstStyle/>
          <a:p>
            <a:pPr algn="ctr">
              <a:lnSpc>
                <a:spcPts val="2999"/>
              </a:lnSpc>
            </a:pPr>
            <a:r>
              <a:rPr lang="en-US" sz="2499" spc="-100">
                <a:solidFill>
                  <a:srgbClr val="FFFFFF"/>
                </a:solidFill>
                <a:latin typeface="Open Sans"/>
              </a:rPr>
              <a:t>REPLACE THIS TEXT WITH YOUR TITLE</a:t>
            </a:r>
          </a:p>
        </p:txBody>
      </p:sp>
      <p:sp>
        <p:nvSpPr>
          <p:cNvPr name="TextBox 39" id="39"/>
          <p:cNvSpPr txBox="true"/>
          <p:nvPr/>
        </p:nvSpPr>
        <p:spPr>
          <a:xfrm rot="0">
            <a:off x="2124180" y="1116690"/>
            <a:ext cx="7695540" cy="274575"/>
          </a:xfrm>
          <a:prstGeom prst="rect">
            <a:avLst/>
          </a:prstGeom>
        </p:spPr>
        <p:txBody>
          <a:bodyPr anchor="t" rtlCol="false" tIns="0" lIns="0" bIns="0" rIns="0">
            <a:spAutoFit/>
          </a:bodyPr>
          <a:lstStyle/>
          <a:p>
            <a:pPr algn="ctr">
              <a:lnSpc>
                <a:spcPts val="2400"/>
              </a:lnSpc>
            </a:pPr>
            <a:r>
              <a:rPr lang="en-US" sz="2000" spc="-80">
                <a:solidFill>
                  <a:srgbClr val="FFFFFF"/>
                </a:solidFill>
                <a:latin typeface="Open Sans"/>
              </a:rPr>
              <a:t>Add Author Names and Information</a:t>
            </a:r>
          </a:p>
        </p:txBody>
      </p:sp>
      <p:sp>
        <p:nvSpPr>
          <p:cNvPr name="TextBox 40" id="40"/>
          <p:cNvSpPr txBox="true"/>
          <p:nvPr/>
        </p:nvSpPr>
        <p:spPr>
          <a:xfrm rot="0">
            <a:off x="2146905" y="1462590"/>
            <a:ext cx="7650090" cy="277875"/>
          </a:xfrm>
          <a:prstGeom prst="rect">
            <a:avLst/>
          </a:prstGeom>
        </p:spPr>
        <p:txBody>
          <a:bodyPr anchor="t" rtlCol="false" tIns="0" lIns="0" bIns="0" rIns="0">
            <a:spAutoFit/>
          </a:bodyPr>
          <a:lstStyle/>
          <a:p>
            <a:pPr algn="ctr">
              <a:lnSpc>
                <a:spcPts val="2100"/>
              </a:lnSpc>
            </a:pPr>
            <a:r>
              <a:rPr lang="en-US" sz="1750" spc="-70">
                <a:solidFill>
                  <a:srgbClr val="FFFFFF"/>
                </a:solidFill>
                <a:latin typeface="Open Sans"/>
              </a:rPr>
              <a:t>Include University or Department Names if Needed</a:t>
            </a:r>
          </a:p>
        </p:txBody>
      </p:sp>
      <p:sp>
        <p:nvSpPr>
          <p:cNvPr name="TextBox 41" id="41"/>
          <p:cNvSpPr txBox="true"/>
          <p:nvPr/>
        </p:nvSpPr>
        <p:spPr>
          <a:xfrm rot="0">
            <a:off x="359775" y="7085550"/>
            <a:ext cx="4453650" cy="28799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Methods and Materials text. Type it in or copy and paste from your Word document or other source. Click once on the dashed border to highlight then drag the bottom edge up to fit. Or change the font size to fill the box. </a:t>
            </a:r>
          </a:p>
          <a:p>
            <a:pPr algn="l">
              <a:lnSpc>
                <a:spcPts val="1349"/>
              </a:lnSpc>
            </a:pPr>
          </a:p>
          <a:p>
            <a:pPr algn="l">
              <a:lnSpc>
                <a:spcPts val="1349"/>
              </a:lnSpc>
            </a:pPr>
            <a:r>
              <a:rPr lang="en-US" sz="1124" spc="0">
                <a:solidFill>
                  <a:srgbClr val="000000"/>
                </a:solidFill>
                <a:latin typeface="Arial"/>
              </a:rPr>
              <a:t>To have the box automatically re-size to your text: Double-click near the edge to open the Format tool, and select ‘Text Box’, then check “Resize AutoShape to Fit Text”.</a:t>
            </a:r>
          </a:p>
          <a:p>
            <a:pPr algn="l">
              <a:lnSpc>
                <a:spcPts val="1349"/>
              </a:lnSpc>
            </a:pPr>
          </a:p>
          <a:p>
            <a:pPr algn="l">
              <a:lnSpc>
                <a:spcPts val="1349"/>
              </a:lnSpc>
            </a:pPr>
            <a:r>
              <a:rPr lang="en-US" sz="1124" spc="0">
                <a:solidFill>
                  <a:srgbClr val="000000"/>
                </a:solidFill>
                <a:latin typeface="Arial"/>
              </a:rPr>
              <a:t>To change the background color of this text box: Double-click near the edge to open the Format tool, select ‘Colors and Lines’, and change the fill color to whatever you like. </a:t>
            </a:r>
          </a:p>
          <a:p>
            <a:pPr algn="l">
              <a:lnSpc>
                <a:spcPts val="1349"/>
              </a:lnSpc>
            </a:pPr>
          </a:p>
          <a:p>
            <a:pPr algn="l">
              <a:lnSpc>
                <a:spcPts val="1349"/>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sp>
        <p:nvSpPr>
          <p:cNvPr name="TextBox 42" id="42"/>
          <p:cNvSpPr txBox="true"/>
          <p:nvPr/>
        </p:nvSpPr>
        <p:spPr>
          <a:xfrm rot="0">
            <a:off x="5459625" y="11450100"/>
            <a:ext cx="4369500" cy="11654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Conclusions text. Type it in or copy and paste from your Word document or other source. </a:t>
            </a:r>
          </a:p>
          <a:p>
            <a:pPr algn="l">
              <a:lnSpc>
                <a:spcPts val="1349"/>
              </a:lnSpc>
            </a:pPr>
          </a:p>
          <a:p>
            <a:pPr algn="l">
              <a:lnSpc>
                <a:spcPts val="1349"/>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 away.</a:t>
            </a:r>
          </a:p>
        </p:txBody>
      </p:sp>
      <p:sp>
        <p:nvSpPr>
          <p:cNvPr name="TextBox 43" id="43"/>
          <p:cNvSpPr txBox="true"/>
          <p:nvPr/>
        </p:nvSpPr>
        <p:spPr>
          <a:xfrm rot="0">
            <a:off x="317025" y="15672900"/>
            <a:ext cx="9652950" cy="4796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Click here to insert your References. Type it in or copy and paste from your Word document or other source.</a:t>
            </a:r>
          </a:p>
          <a:p>
            <a:pPr algn="l">
              <a:lnSpc>
                <a:spcPts val="1349"/>
              </a:lnSpc>
            </a:pPr>
            <a:r>
              <a:rPr lang="en-US" sz="1124" spc="0">
                <a:solidFill>
                  <a:srgbClr val="000000"/>
                </a:solidFill>
                <a:latin typeface="Arial"/>
              </a:rPr>
              <a:t>Click on the border once to highlight and select a different font or font size that suits you. This text is in Arial 14pt and is easily readable up to 6 feet away.</a:t>
            </a:r>
          </a:p>
        </p:txBody>
      </p:sp>
      <p:sp>
        <p:nvSpPr>
          <p:cNvPr name="TextBox 44" id="44"/>
          <p:cNvSpPr txBox="true"/>
          <p:nvPr/>
        </p:nvSpPr>
        <p:spPr>
          <a:xfrm rot="0">
            <a:off x="5406975" y="2681175"/>
            <a:ext cx="4369500" cy="1165425"/>
          </a:xfrm>
          <a:prstGeom prst="rect">
            <a:avLst/>
          </a:prstGeom>
        </p:spPr>
        <p:txBody>
          <a:bodyPr anchor="t" rtlCol="false" tIns="0" lIns="0" bIns="0" rIns="0">
            <a:spAutoFit/>
          </a:bodyPr>
          <a:lstStyle/>
          <a:p>
            <a:pPr algn="l">
              <a:lnSpc>
                <a:spcPts val="1349"/>
              </a:lnSpc>
            </a:pPr>
            <a:r>
              <a:rPr lang="en-US" sz="1124" spc="0">
                <a:solidFill>
                  <a:srgbClr val="000000"/>
                </a:solidFill>
                <a:latin typeface="Arial"/>
              </a:rPr>
              <a:t>Simul Europe has provided this template to assist in preparation of a medical or scientific research poster. The dimensions are set to 18”/45.72cm width by 32”/81.28cm height. </a:t>
            </a:r>
          </a:p>
          <a:p>
            <a:pPr algn="l">
              <a:lnSpc>
                <a:spcPts val="1349"/>
              </a:lnSpc>
            </a:pPr>
          </a:p>
          <a:p>
            <a:pPr algn="l">
              <a:lnSpc>
                <a:spcPts val="1349"/>
              </a:lnSpc>
            </a:pPr>
            <a:r>
              <a:rPr lang="en-US" sz="1124" spc="0">
                <a:solidFill>
                  <a:srgbClr val="000000"/>
                </a:solidFill>
                <a:latin typeface="Arial"/>
              </a:rPr>
              <a:t>Please add your results here.</a:t>
            </a:r>
          </a:p>
          <a:p>
            <a:pPr algn="l">
              <a:lnSpc>
                <a:spcPts val="1349"/>
              </a:lnSpc>
            </a:pPr>
          </a:p>
        </p:txBody>
      </p:sp>
      <p:sp>
        <p:nvSpPr>
          <p:cNvPr name="TextBox 45" id="45"/>
          <p:cNvSpPr txBox="true"/>
          <p:nvPr/>
        </p:nvSpPr>
        <p:spPr>
          <a:xfrm rot="0">
            <a:off x="359775" y="2645250"/>
            <a:ext cx="4455675" cy="2026650"/>
          </a:xfrm>
          <a:prstGeom prst="rect">
            <a:avLst/>
          </a:prstGeom>
        </p:spPr>
        <p:txBody>
          <a:bodyPr anchor="t" rtlCol="false" tIns="0" lIns="0" bIns="0" rIns="0">
            <a:spAutoFit/>
          </a:bodyPr>
          <a:lstStyle/>
          <a:p>
            <a:pPr algn="l">
              <a:lnSpc>
                <a:spcPts val="1255"/>
              </a:lnSpc>
            </a:pPr>
            <a:r>
              <a:rPr lang="en-US" sz="1124" spc="0">
                <a:solidFill>
                  <a:srgbClr val="000000"/>
                </a:solidFill>
                <a:latin typeface="Arial"/>
              </a:rPr>
              <a:t>Click here to insert your Abstract text. Type it in or copy and paste from your Word document or other source.</a:t>
            </a:r>
          </a:p>
          <a:p>
            <a:pPr algn="l">
              <a:lnSpc>
                <a:spcPts val="1255"/>
              </a:lnSpc>
            </a:pPr>
          </a:p>
          <a:p>
            <a:pPr algn="l">
              <a:lnSpc>
                <a:spcPts val="1255"/>
              </a:lnSpc>
            </a:pPr>
            <a:r>
              <a:rPr lang="en-US" sz="1124" spc="0">
                <a:solidFill>
                  <a:srgbClr val="000000"/>
                </a:solidFill>
                <a:latin typeface="Arial"/>
              </a:rPr>
              <a:t>This text box will automatically re-size to your text.</a:t>
            </a:r>
          </a:p>
          <a:p>
            <a:pPr algn="l">
              <a:lnSpc>
                <a:spcPts val="1255"/>
              </a:lnSpc>
            </a:pPr>
          </a:p>
          <a:p>
            <a:pPr algn="l">
              <a:lnSpc>
                <a:spcPts val="1255"/>
              </a:lnSpc>
            </a:pPr>
            <a:r>
              <a:rPr lang="en-US" sz="1124" spc="0">
                <a:solidFill>
                  <a:srgbClr val="000000"/>
                </a:solidFill>
                <a:latin typeface="Arial"/>
              </a:rPr>
              <a:t>To change the background color of this text box: Double-click near the edge to open the Format tool, select ‘Colors and Lines’, and change the fill color to whatever you like.</a:t>
            </a:r>
          </a:p>
          <a:p>
            <a:pPr algn="l">
              <a:lnSpc>
                <a:spcPts val="1255"/>
              </a:lnSpc>
            </a:pPr>
          </a:p>
          <a:p>
            <a:pPr algn="l">
              <a:lnSpc>
                <a:spcPts val="1255"/>
              </a:lnSpc>
            </a:pPr>
            <a:r>
              <a:rPr lang="en-US" sz="1124" spc="0">
                <a:solidFill>
                  <a:srgbClr val="000000"/>
                </a:solidFill>
                <a:latin typeface="Arial"/>
              </a:rPr>
              <a:t>To change the font style of this text box: Click on the border once to highlight the entire text box, then select a different font or font size that suits you. This text is in Arial 18pt and is easily readable up to 6 feet.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DAFq9mWm8FQ</dc:identifier>
  <dcterms:modified xsi:type="dcterms:W3CDTF">2011-08-01T06:04:30Z</dcterms:modified>
  <cp:revision>1</cp:revision>
  <dc:title>posterv (3).ppt</dc:title>
</cp:coreProperties>
</file>