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18" r:id="rId1"/>
  </p:sldMasterIdLst>
  <p:sldIdLst>
    <p:sldId id="258" r:id="rId2"/>
  </p:sldIdLst>
  <p:sldSz cx="16459200" cy="29260800"/>
  <p:notesSz cx="6858000" cy="9144000"/>
  <p:embeddedFontLst>
    <p:embeddedFont>
      <p:font typeface="Bree Serif" panose="020B0604020202020204" charset="0"/>
      <p:regular r:id="rId3"/>
    </p:embeddedFont>
    <p:embeddedFont>
      <p:font typeface="Calibri" panose="020F0502020204030204" pitchFamily="34" charset="0"/>
      <p:regular r:id="rId4"/>
      <p:bold r:id="rId5"/>
      <p:italic r:id="rId6"/>
      <p:boldItalic r:id="rId7"/>
    </p:embeddedFont>
    <p:embeddedFont>
      <p:font typeface="Calibri Light" panose="020F0302020204030204" pitchFamily="34" charset="0"/>
      <p:regular r:id="rId8"/>
      <p:italic r:id="rId9"/>
    </p:embeddedFont>
    <p:embeddedFont>
      <p:font typeface="Open Sans" panose="020B0606030504020204" pitchFamily="34" charset="0"/>
      <p:regular r:id="rId10"/>
      <p:bold r:id="rId11"/>
      <p:italic r:id="rId12"/>
      <p:boldItalic r:id="rId13"/>
    </p:embeddedFont>
  </p:embeddedFontLst>
  <p:custDataLst>
    <p:tags r:id="rId14"/>
  </p:custDataLst>
  <p:defaultTextStyle>
    <a:defPPr>
      <a:defRPr lang="en-US"/>
    </a:defPPr>
    <a:lvl1pPr algn="l" defTabSz="2933700" rtl="0" eaLnBrk="0" fontAlgn="base" hangingPunct="0">
      <a:spcBef>
        <a:spcPct val="0"/>
      </a:spcBef>
      <a:spcAft>
        <a:spcPct val="0"/>
      </a:spcAft>
      <a:defRPr sz="5700" kern="1200">
        <a:solidFill>
          <a:schemeClr val="tx1"/>
        </a:solidFill>
        <a:latin typeface="Calibri" panose="020F0502020204030204" pitchFamily="34" charset="0"/>
        <a:ea typeface="+mn-ea"/>
        <a:cs typeface="+mn-cs"/>
      </a:defRPr>
    </a:lvl1pPr>
    <a:lvl2pPr marL="1466850" indent="-1160463" algn="l" defTabSz="2933700" rtl="0" eaLnBrk="0" fontAlgn="base" hangingPunct="0">
      <a:spcBef>
        <a:spcPct val="0"/>
      </a:spcBef>
      <a:spcAft>
        <a:spcPct val="0"/>
      </a:spcAft>
      <a:defRPr sz="5700" kern="1200">
        <a:solidFill>
          <a:schemeClr val="tx1"/>
        </a:solidFill>
        <a:latin typeface="Calibri" panose="020F0502020204030204" pitchFamily="34" charset="0"/>
        <a:ea typeface="+mn-ea"/>
        <a:cs typeface="+mn-cs"/>
      </a:defRPr>
    </a:lvl2pPr>
    <a:lvl3pPr marL="2933700" indent="-2322513" algn="l" defTabSz="2933700" rtl="0" eaLnBrk="0" fontAlgn="base" hangingPunct="0">
      <a:spcBef>
        <a:spcPct val="0"/>
      </a:spcBef>
      <a:spcAft>
        <a:spcPct val="0"/>
      </a:spcAft>
      <a:defRPr sz="5700" kern="1200">
        <a:solidFill>
          <a:schemeClr val="tx1"/>
        </a:solidFill>
        <a:latin typeface="Calibri" panose="020F0502020204030204" pitchFamily="34" charset="0"/>
        <a:ea typeface="+mn-ea"/>
        <a:cs typeface="+mn-cs"/>
      </a:defRPr>
    </a:lvl3pPr>
    <a:lvl4pPr marL="4402138" indent="-3484563" algn="l" defTabSz="2933700" rtl="0" eaLnBrk="0" fontAlgn="base" hangingPunct="0">
      <a:spcBef>
        <a:spcPct val="0"/>
      </a:spcBef>
      <a:spcAft>
        <a:spcPct val="0"/>
      </a:spcAft>
      <a:defRPr sz="5700" kern="1200">
        <a:solidFill>
          <a:schemeClr val="tx1"/>
        </a:solidFill>
        <a:latin typeface="Calibri" panose="020F0502020204030204" pitchFamily="34" charset="0"/>
        <a:ea typeface="+mn-ea"/>
        <a:cs typeface="+mn-cs"/>
      </a:defRPr>
    </a:lvl4pPr>
    <a:lvl5pPr marL="5868988" indent="-4645025" algn="l" defTabSz="2933700" rtl="0" eaLnBrk="0" fontAlgn="base" hangingPunct="0">
      <a:spcBef>
        <a:spcPct val="0"/>
      </a:spcBef>
      <a:spcAft>
        <a:spcPct val="0"/>
      </a:spcAft>
      <a:defRPr sz="5700" kern="1200">
        <a:solidFill>
          <a:schemeClr val="tx1"/>
        </a:solidFill>
        <a:latin typeface="Calibri" panose="020F0502020204030204" pitchFamily="34" charset="0"/>
        <a:ea typeface="+mn-ea"/>
        <a:cs typeface="+mn-cs"/>
      </a:defRPr>
    </a:lvl5pPr>
    <a:lvl6pPr marL="2286000" algn="l" defTabSz="914400" rtl="0" eaLnBrk="1" latinLnBrk="0" hangingPunct="1">
      <a:defRPr sz="5700" kern="1200">
        <a:solidFill>
          <a:schemeClr val="tx1"/>
        </a:solidFill>
        <a:latin typeface="Calibri" panose="020F0502020204030204" pitchFamily="34" charset="0"/>
        <a:ea typeface="+mn-ea"/>
        <a:cs typeface="+mn-cs"/>
      </a:defRPr>
    </a:lvl6pPr>
    <a:lvl7pPr marL="2743200" algn="l" defTabSz="914400" rtl="0" eaLnBrk="1" latinLnBrk="0" hangingPunct="1">
      <a:defRPr sz="5700" kern="1200">
        <a:solidFill>
          <a:schemeClr val="tx1"/>
        </a:solidFill>
        <a:latin typeface="Calibri" panose="020F0502020204030204" pitchFamily="34" charset="0"/>
        <a:ea typeface="+mn-ea"/>
        <a:cs typeface="+mn-cs"/>
      </a:defRPr>
    </a:lvl7pPr>
    <a:lvl8pPr marL="3200400" algn="l" defTabSz="914400" rtl="0" eaLnBrk="1" latinLnBrk="0" hangingPunct="1">
      <a:defRPr sz="5700" kern="1200">
        <a:solidFill>
          <a:schemeClr val="tx1"/>
        </a:solidFill>
        <a:latin typeface="Calibri" panose="020F0502020204030204" pitchFamily="34" charset="0"/>
        <a:ea typeface="+mn-ea"/>
        <a:cs typeface="+mn-cs"/>
      </a:defRPr>
    </a:lvl8pPr>
    <a:lvl9pPr marL="3657600" algn="l" defTabSz="914400" rtl="0" eaLnBrk="1" latinLnBrk="0" hangingPunct="1">
      <a:defRPr sz="5700"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9216">
          <p15:clr>
            <a:srgbClr val="A4A3A4"/>
          </p15:clr>
        </p15:guide>
        <p15:guide id="2" pos="51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1C1C"/>
    <a:srgbClr val="8B1717"/>
    <a:srgbClr val="B51F1F"/>
    <a:srgbClr val="EF5757"/>
    <a:srgbClr val="F27676"/>
    <a:srgbClr val="2D3C50"/>
    <a:srgbClr val="B41E1E"/>
    <a:srgbClr val="F59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03" autoAdjust="0"/>
    <p:restoredTop sz="94660"/>
  </p:normalViewPr>
  <p:slideViewPr>
    <p:cSldViewPr>
      <p:cViewPr varScale="1">
        <p:scale>
          <a:sx n="36" d="100"/>
          <a:sy n="36" d="100"/>
        </p:scale>
        <p:origin x="4426" y="72"/>
      </p:cViewPr>
      <p:guideLst>
        <p:guide orient="horz" pos="9216"/>
        <p:guide pos="5184"/>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6.fntdata"/><Relationship Id="rId13" Type="http://schemas.openxmlformats.org/officeDocument/2006/relationships/font" Target="fonts/font11.fntdata"/><Relationship Id="rId18" Type="http://schemas.openxmlformats.org/officeDocument/2006/relationships/tableStyles" Target="tableStyles.xml"/><Relationship Id="rId3" Type="http://schemas.openxmlformats.org/officeDocument/2006/relationships/font" Target="fonts/font1.fntdata"/><Relationship Id="rId7" Type="http://schemas.openxmlformats.org/officeDocument/2006/relationships/font" Target="fonts/font5.fntdata"/><Relationship Id="rId12" Type="http://schemas.openxmlformats.org/officeDocument/2006/relationships/font" Target="fonts/font10.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4.fntdata"/><Relationship Id="rId11" Type="http://schemas.openxmlformats.org/officeDocument/2006/relationships/font" Target="fonts/font9.fntdata"/><Relationship Id="rId5" Type="http://schemas.openxmlformats.org/officeDocument/2006/relationships/font" Target="fonts/font3.fntdata"/><Relationship Id="rId15" Type="http://schemas.openxmlformats.org/officeDocument/2006/relationships/presProps" Target="presProps.xml"/><Relationship Id="rId10" Type="http://schemas.openxmlformats.org/officeDocument/2006/relationships/font" Target="fonts/font8.fntdata"/><Relationship Id="rId4" Type="http://schemas.openxmlformats.org/officeDocument/2006/relationships/font" Target="fonts/font2.fntdata"/><Relationship Id="rId9" Type="http://schemas.openxmlformats.org/officeDocument/2006/relationships/font" Target="fonts/font7.fntdata"/><Relationship Id="rId14"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4440" y="4788749"/>
            <a:ext cx="13990320" cy="10187093"/>
          </a:xfrm>
        </p:spPr>
        <p:txBody>
          <a:bodyPr anchor="b"/>
          <a:lstStyle>
            <a:lvl1pPr algn="ctr">
              <a:defRPr sz="10800"/>
            </a:lvl1pPr>
          </a:lstStyle>
          <a:p>
            <a:r>
              <a:rPr lang="en-US"/>
              <a:t>Click to edit Master title style</a:t>
            </a:r>
            <a:endParaRPr lang="en-US" dirty="0"/>
          </a:p>
        </p:txBody>
      </p:sp>
      <p:sp>
        <p:nvSpPr>
          <p:cNvPr id="3" name="Subtitle 2"/>
          <p:cNvSpPr>
            <a:spLocks noGrp="1"/>
          </p:cNvSpPr>
          <p:nvPr>
            <p:ph type="subTitle" idx="1"/>
          </p:nvPr>
        </p:nvSpPr>
        <p:spPr>
          <a:xfrm>
            <a:off x="2057400" y="15368695"/>
            <a:ext cx="12344400" cy="7064585"/>
          </a:xfrm>
        </p:spPr>
        <p:txBody>
          <a:bodyPr/>
          <a:lstStyle>
            <a:lvl1pPr marL="0" indent="0" algn="ctr">
              <a:buNone/>
              <a:defRPr sz="4320"/>
            </a:lvl1pPr>
            <a:lvl2pPr marL="822960" indent="0" algn="ctr">
              <a:buNone/>
              <a:defRPr sz="3600"/>
            </a:lvl2pPr>
            <a:lvl3pPr marL="1645920" indent="0" algn="ctr">
              <a:buNone/>
              <a:defRPr sz="3240"/>
            </a:lvl3pPr>
            <a:lvl4pPr marL="2468880" indent="0" algn="ctr">
              <a:buNone/>
              <a:defRPr sz="2880"/>
            </a:lvl4pPr>
            <a:lvl5pPr marL="3291840" indent="0" algn="ctr">
              <a:buNone/>
              <a:defRPr sz="2880"/>
            </a:lvl5pPr>
            <a:lvl6pPr marL="4114800" indent="0" algn="ctr">
              <a:buNone/>
              <a:defRPr sz="2880"/>
            </a:lvl6pPr>
            <a:lvl7pPr marL="4937760" indent="0" algn="ctr">
              <a:buNone/>
              <a:defRPr sz="2880"/>
            </a:lvl7pPr>
            <a:lvl8pPr marL="5760720" indent="0" algn="ctr">
              <a:buNone/>
              <a:defRPr sz="2880"/>
            </a:lvl8pPr>
            <a:lvl9pPr marL="6583680" indent="0" algn="ctr">
              <a:buNone/>
              <a:defRPr sz="288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12A8085A-4A67-2E64-4C28-F23827A0EB62}"/>
              </a:ext>
            </a:extLst>
          </p:cNvPr>
          <p:cNvSpPr>
            <a:spLocks noGrp="1"/>
          </p:cNvSpPr>
          <p:nvPr>
            <p:ph type="dt" sz="half" idx="10"/>
          </p:nvPr>
        </p:nvSpPr>
        <p:spPr/>
        <p:txBody>
          <a:bodyPr/>
          <a:lstStyle>
            <a:lvl1pPr>
              <a:defRPr/>
            </a:lvl1pPr>
          </a:lstStyle>
          <a:p>
            <a:pPr>
              <a:defRPr/>
            </a:pPr>
            <a:fld id="{807B0BEA-EFE5-42E6-A995-0FDF743AF2CF}" type="datetimeFigureOut">
              <a:rPr lang="en-US"/>
              <a:pPr>
                <a:defRPr/>
              </a:pPr>
              <a:t>8/22/2023</a:t>
            </a:fld>
            <a:endParaRPr lang="en-US"/>
          </a:p>
        </p:txBody>
      </p:sp>
      <p:sp>
        <p:nvSpPr>
          <p:cNvPr id="5" name="Footer Placeholder 4">
            <a:extLst>
              <a:ext uri="{FF2B5EF4-FFF2-40B4-BE49-F238E27FC236}">
                <a16:creationId xmlns:a16="http://schemas.microsoft.com/office/drawing/2014/main" id="{79667CF4-0887-971D-75D5-F7428D59CA6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F4562BD-1B8F-4BBF-7C1F-F26391EA6B63}"/>
              </a:ext>
            </a:extLst>
          </p:cNvPr>
          <p:cNvSpPr>
            <a:spLocks noGrp="1"/>
          </p:cNvSpPr>
          <p:nvPr>
            <p:ph type="sldNum" sz="quarter" idx="12"/>
          </p:nvPr>
        </p:nvSpPr>
        <p:spPr/>
        <p:txBody>
          <a:bodyPr/>
          <a:lstStyle>
            <a:lvl1pPr>
              <a:defRPr/>
            </a:lvl1pPr>
          </a:lstStyle>
          <a:p>
            <a:fld id="{ABEFCD65-4548-4228-AF4B-9616C5549FE7}" type="slidenum">
              <a:rPr lang="en-US" altLang="en-US"/>
              <a:pPr/>
              <a:t>‹#›</a:t>
            </a:fld>
            <a:endParaRPr lang="en-US" altLang="en-US"/>
          </a:p>
        </p:txBody>
      </p:sp>
    </p:spTree>
    <p:extLst>
      <p:ext uri="{BB962C8B-B14F-4D97-AF65-F5344CB8AC3E}">
        <p14:creationId xmlns:p14="http://schemas.microsoft.com/office/powerpoint/2010/main" val="3194091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89EEC57-2374-AE1C-3A12-BFD9CD945CC5}"/>
              </a:ext>
            </a:extLst>
          </p:cNvPr>
          <p:cNvSpPr>
            <a:spLocks noGrp="1"/>
          </p:cNvSpPr>
          <p:nvPr>
            <p:ph type="dt" sz="half" idx="10"/>
          </p:nvPr>
        </p:nvSpPr>
        <p:spPr/>
        <p:txBody>
          <a:bodyPr/>
          <a:lstStyle>
            <a:lvl1pPr>
              <a:defRPr/>
            </a:lvl1pPr>
          </a:lstStyle>
          <a:p>
            <a:pPr>
              <a:defRPr/>
            </a:pPr>
            <a:fld id="{39A49C0E-1A44-4736-BD6E-7B695304972F}" type="datetimeFigureOut">
              <a:rPr lang="en-US"/>
              <a:pPr>
                <a:defRPr/>
              </a:pPr>
              <a:t>8/22/2023</a:t>
            </a:fld>
            <a:endParaRPr lang="en-US"/>
          </a:p>
        </p:txBody>
      </p:sp>
      <p:sp>
        <p:nvSpPr>
          <p:cNvPr id="5" name="Footer Placeholder 4">
            <a:extLst>
              <a:ext uri="{FF2B5EF4-FFF2-40B4-BE49-F238E27FC236}">
                <a16:creationId xmlns:a16="http://schemas.microsoft.com/office/drawing/2014/main" id="{CF442936-CA46-9098-6588-24358592329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0A075E0-2842-EEFC-909A-A007D4CC0F33}"/>
              </a:ext>
            </a:extLst>
          </p:cNvPr>
          <p:cNvSpPr>
            <a:spLocks noGrp="1"/>
          </p:cNvSpPr>
          <p:nvPr>
            <p:ph type="sldNum" sz="quarter" idx="12"/>
          </p:nvPr>
        </p:nvSpPr>
        <p:spPr/>
        <p:txBody>
          <a:bodyPr/>
          <a:lstStyle>
            <a:lvl1pPr>
              <a:defRPr/>
            </a:lvl1pPr>
          </a:lstStyle>
          <a:p>
            <a:fld id="{FD4F9DBC-29D1-4F42-93E7-75C8D33EA135}" type="slidenum">
              <a:rPr lang="en-US" altLang="en-US"/>
              <a:pPr/>
              <a:t>‹#›</a:t>
            </a:fld>
            <a:endParaRPr lang="en-US" altLang="en-US"/>
          </a:p>
        </p:txBody>
      </p:sp>
    </p:spTree>
    <p:extLst>
      <p:ext uri="{BB962C8B-B14F-4D97-AF65-F5344CB8AC3E}">
        <p14:creationId xmlns:p14="http://schemas.microsoft.com/office/powerpoint/2010/main" val="928483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2998" y="7294888"/>
            <a:ext cx="14196060" cy="12171678"/>
          </a:xfrm>
        </p:spPr>
        <p:txBody>
          <a:bodyPr anchor="b"/>
          <a:lstStyle>
            <a:lvl1pPr>
              <a:defRPr sz="10800"/>
            </a:lvl1pPr>
          </a:lstStyle>
          <a:p>
            <a:r>
              <a:rPr lang="en-US"/>
              <a:t>Click to edit Master title style</a:t>
            </a:r>
            <a:endParaRPr lang="en-US" dirty="0"/>
          </a:p>
        </p:txBody>
      </p:sp>
      <p:sp>
        <p:nvSpPr>
          <p:cNvPr id="3" name="Text Placeholder 2"/>
          <p:cNvSpPr>
            <a:spLocks noGrp="1"/>
          </p:cNvSpPr>
          <p:nvPr>
            <p:ph type="body" idx="1"/>
          </p:nvPr>
        </p:nvSpPr>
        <p:spPr>
          <a:xfrm>
            <a:off x="1122998" y="19581715"/>
            <a:ext cx="14196060" cy="6400798"/>
          </a:xfrm>
        </p:spPr>
        <p:txBody>
          <a:bodyPr/>
          <a:lstStyle>
            <a:lvl1pPr marL="0" indent="0">
              <a:buNone/>
              <a:defRPr sz="4320">
                <a:solidFill>
                  <a:schemeClr val="tx1"/>
                </a:solidFill>
              </a:defRPr>
            </a:lvl1pPr>
            <a:lvl2pPr marL="822960" indent="0">
              <a:buNone/>
              <a:defRPr sz="3600">
                <a:solidFill>
                  <a:schemeClr val="tx1">
                    <a:tint val="75000"/>
                  </a:schemeClr>
                </a:solidFill>
              </a:defRPr>
            </a:lvl2pPr>
            <a:lvl3pPr marL="1645920" indent="0">
              <a:buNone/>
              <a:defRPr sz="3240">
                <a:solidFill>
                  <a:schemeClr val="tx1">
                    <a:tint val="75000"/>
                  </a:schemeClr>
                </a:solidFill>
              </a:defRPr>
            </a:lvl3pPr>
            <a:lvl4pPr marL="2468880" indent="0">
              <a:buNone/>
              <a:defRPr sz="2880">
                <a:solidFill>
                  <a:schemeClr val="tx1">
                    <a:tint val="75000"/>
                  </a:schemeClr>
                </a:solidFill>
              </a:defRPr>
            </a:lvl4pPr>
            <a:lvl5pPr marL="3291840" indent="0">
              <a:buNone/>
              <a:defRPr sz="2880">
                <a:solidFill>
                  <a:schemeClr val="tx1">
                    <a:tint val="75000"/>
                  </a:schemeClr>
                </a:solidFill>
              </a:defRPr>
            </a:lvl5pPr>
            <a:lvl6pPr marL="4114800" indent="0">
              <a:buNone/>
              <a:defRPr sz="2880">
                <a:solidFill>
                  <a:schemeClr val="tx1">
                    <a:tint val="75000"/>
                  </a:schemeClr>
                </a:solidFill>
              </a:defRPr>
            </a:lvl6pPr>
            <a:lvl7pPr marL="4937760" indent="0">
              <a:buNone/>
              <a:defRPr sz="2880">
                <a:solidFill>
                  <a:schemeClr val="tx1">
                    <a:tint val="75000"/>
                  </a:schemeClr>
                </a:solidFill>
              </a:defRPr>
            </a:lvl7pPr>
            <a:lvl8pPr marL="5760720" indent="0">
              <a:buNone/>
              <a:defRPr sz="2880">
                <a:solidFill>
                  <a:schemeClr val="tx1">
                    <a:tint val="75000"/>
                  </a:schemeClr>
                </a:solidFill>
              </a:defRPr>
            </a:lvl8pPr>
            <a:lvl9pPr marL="6583680" indent="0">
              <a:buNone/>
              <a:defRPr sz="288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14CE59-0F33-AA4C-10C3-8CC3BCD50A3B}"/>
              </a:ext>
            </a:extLst>
          </p:cNvPr>
          <p:cNvSpPr>
            <a:spLocks noGrp="1"/>
          </p:cNvSpPr>
          <p:nvPr>
            <p:ph type="dt" sz="half" idx="10"/>
          </p:nvPr>
        </p:nvSpPr>
        <p:spPr/>
        <p:txBody>
          <a:bodyPr/>
          <a:lstStyle>
            <a:lvl1pPr>
              <a:defRPr/>
            </a:lvl1pPr>
          </a:lstStyle>
          <a:p>
            <a:pPr>
              <a:defRPr/>
            </a:pPr>
            <a:fld id="{94FAA95C-566D-4D64-9A2B-C90CEBE1BDE1}" type="datetimeFigureOut">
              <a:rPr lang="en-US"/>
              <a:pPr>
                <a:defRPr/>
              </a:pPr>
              <a:t>8/22/2023</a:t>
            </a:fld>
            <a:endParaRPr lang="en-US"/>
          </a:p>
        </p:txBody>
      </p:sp>
      <p:sp>
        <p:nvSpPr>
          <p:cNvPr id="5" name="Footer Placeholder 4">
            <a:extLst>
              <a:ext uri="{FF2B5EF4-FFF2-40B4-BE49-F238E27FC236}">
                <a16:creationId xmlns:a16="http://schemas.microsoft.com/office/drawing/2014/main" id="{C7165E35-6346-A6B9-F06A-8E93ACB6501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0B0EA97-7682-D35C-74C1-06B6ABC83C56}"/>
              </a:ext>
            </a:extLst>
          </p:cNvPr>
          <p:cNvSpPr>
            <a:spLocks noGrp="1"/>
          </p:cNvSpPr>
          <p:nvPr>
            <p:ph type="sldNum" sz="quarter" idx="12"/>
          </p:nvPr>
        </p:nvSpPr>
        <p:spPr/>
        <p:txBody>
          <a:bodyPr/>
          <a:lstStyle>
            <a:lvl1pPr>
              <a:defRPr/>
            </a:lvl1pPr>
          </a:lstStyle>
          <a:p>
            <a:fld id="{1CA80940-F6D3-453A-AEF7-D11A95F0B9D3}" type="slidenum">
              <a:rPr lang="en-US" altLang="en-US"/>
              <a:pPr/>
              <a:t>‹#›</a:t>
            </a:fld>
            <a:endParaRPr lang="en-US" altLang="en-US"/>
          </a:p>
        </p:txBody>
      </p:sp>
    </p:spTree>
    <p:extLst>
      <p:ext uri="{BB962C8B-B14F-4D97-AF65-F5344CB8AC3E}">
        <p14:creationId xmlns:p14="http://schemas.microsoft.com/office/powerpoint/2010/main" val="3632277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31570" y="7789333"/>
            <a:ext cx="6995160" cy="18565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332470" y="7789333"/>
            <a:ext cx="6995160" cy="18565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ACEABFB5-9DB4-EDC6-250A-53429384B71A}"/>
              </a:ext>
            </a:extLst>
          </p:cNvPr>
          <p:cNvSpPr>
            <a:spLocks noGrp="1"/>
          </p:cNvSpPr>
          <p:nvPr>
            <p:ph type="dt" sz="half" idx="10"/>
          </p:nvPr>
        </p:nvSpPr>
        <p:spPr/>
        <p:txBody>
          <a:bodyPr/>
          <a:lstStyle>
            <a:lvl1pPr>
              <a:defRPr/>
            </a:lvl1pPr>
          </a:lstStyle>
          <a:p>
            <a:pPr>
              <a:defRPr/>
            </a:pPr>
            <a:fld id="{AFC3C343-CE77-4547-9C12-5C13EFAA3156}" type="datetimeFigureOut">
              <a:rPr lang="en-US"/>
              <a:pPr>
                <a:defRPr/>
              </a:pPr>
              <a:t>8/22/2023</a:t>
            </a:fld>
            <a:endParaRPr lang="en-US"/>
          </a:p>
        </p:txBody>
      </p:sp>
      <p:sp>
        <p:nvSpPr>
          <p:cNvPr id="6" name="Footer Placeholder 4">
            <a:extLst>
              <a:ext uri="{FF2B5EF4-FFF2-40B4-BE49-F238E27FC236}">
                <a16:creationId xmlns:a16="http://schemas.microsoft.com/office/drawing/2014/main" id="{9358962F-C128-22D4-1BE2-786F0FCE57C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615CF21-6283-7310-7922-1DAB9FBE04EE}"/>
              </a:ext>
            </a:extLst>
          </p:cNvPr>
          <p:cNvSpPr>
            <a:spLocks noGrp="1"/>
          </p:cNvSpPr>
          <p:nvPr>
            <p:ph type="sldNum" sz="quarter" idx="12"/>
          </p:nvPr>
        </p:nvSpPr>
        <p:spPr/>
        <p:txBody>
          <a:bodyPr/>
          <a:lstStyle>
            <a:lvl1pPr>
              <a:defRPr/>
            </a:lvl1pPr>
          </a:lstStyle>
          <a:p>
            <a:fld id="{51ED2A33-4EBF-4D62-8C4D-BA89975E3D31}" type="slidenum">
              <a:rPr lang="en-US" altLang="en-US"/>
              <a:pPr/>
              <a:t>‹#›</a:t>
            </a:fld>
            <a:endParaRPr lang="en-US" altLang="en-US"/>
          </a:p>
        </p:txBody>
      </p:sp>
    </p:spTree>
    <p:extLst>
      <p:ext uri="{BB962C8B-B14F-4D97-AF65-F5344CB8AC3E}">
        <p14:creationId xmlns:p14="http://schemas.microsoft.com/office/powerpoint/2010/main" val="384712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33714" y="1557873"/>
            <a:ext cx="14196060" cy="565573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33716" y="7172962"/>
            <a:ext cx="6963012" cy="3515358"/>
          </a:xfrm>
        </p:spPr>
        <p:txBody>
          <a:bodyPr anchor="b"/>
          <a:lstStyle>
            <a:lvl1pPr marL="0" indent="0">
              <a:buNone/>
              <a:defRPr sz="4320" b="1"/>
            </a:lvl1pPr>
            <a:lvl2pPr marL="822960" indent="0">
              <a:buNone/>
              <a:defRPr sz="3600" b="1"/>
            </a:lvl2pPr>
            <a:lvl3pPr marL="1645920" indent="0">
              <a:buNone/>
              <a:defRPr sz="3240" b="1"/>
            </a:lvl3pPr>
            <a:lvl4pPr marL="2468880" indent="0">
              <a:buNone/>
              <a:defRPr sz="2880" b="1"/>
            </a:lvl4pPr>
            <a:lvl5pPr marL="3291840" indent="0">
              <a:buNone/>
              <a:defRPr sz="2880" b="1"/>
            </a:lvl5pPr>
            <a:lvl6pPr marL="4114800" indent="0">
              <a:buNone/>
              <a:defRPr sz="2880" b="1"/>
            </a:lvl6pPr>
            <a:lvl7pPr marL="4937760" indent="0">
              <a:buNone/>
              <a:defRPr sz="2880" b="1"/>
            </a:lvl7pPr>
            <a:lvl8pPr marL="5760720" indent="0">
              <a:buNone/>
              <a:defRPr sz="2880" b="1"/>
            </a:lvl8pPr>
            <a:lvl9pPr marL="6583680" indent="0">
              <a:buNone/>
              <a:defRPr sz="2880" b="1"/>
            </a:lvl9pPr>
          </a:lstStyle>
          <a:p>
            <a:pPr lvl="0"/>
            <a:r>
              <a:rPr lang="en-US"/>
              <a:t>Click to edit Master text styles</a:t>
            </a:r>
          </a:p>
        </p:txBody>
      </p:sp>
      <p:sp>
        <p:nvSpPr>
          <p:cNvPr id="4" name="Content Placeholder 3"/>
          <p:cNvSpPr>
            <a:spLocks noGrp="1"/>
          </p:cNvSpPr>
          <p:nvPr>
            <p:ph sz="half" idx="2"/>
          </p:nvPr>
        </p:nvSpPr>
        <p:spPr>
          <a:xfrm>
            <a:off x="1133716" y="10688320"/>
            <a:ext cx="6963012" cy="157209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332471" y="7172962"/>
            <a:ext cx="6997304" cy="3515358"/>
          </a:xfrm>
        </p:spPr>
        <p:txBody>
          <a:bodyPr anchor="b"/>
          <a:lstStyle>
            <a:lvl1pPr marL="0" indent="0">
              <a:buNone/>
              <a:defRPr sz="4320" b="1"/>
            </a:lvl1pPr>
            <a:lvl2pPr marL="822960" indent="0">
              <a:buNone/>
              <a:defRPr sz="3600" b="1"/>
            </a:lvl2pPr>
            <a:lvl3pPr marL="1645920" indent="0">
              <a:buNone/>
              <a:defRPr sz="3240" b="1"/>
            </a:lvl3pPr>
            <a:lvl4pPr marL="2468880" indent="0">
              <a:buNone/>
              <a:defRPr sz="2880" b="1"/>
            </a:lvl4pPr>
            <a:lvl5pPr marL="3291840" indent="0">
              <a:buNone/>
              <a:defRPr sz="2880" b="1"/>
            </a:lvl5pPr>
            <a:lvl6pPr marL="4114800" indent="0">
              <a:buNone/>
              <a:defRPr sz="2880" b="1"/>
            </a:lvl6pPr>
            <a:lvl7pPr marL="4937760" indent="0">
              <a:buNone/>
              <a:defRPr sz="2880" b="1"/>
            </a:lvl7pPr>
            <a:lvl8pPr marL="5760720" indent="0">
              <a:buNone/>
              <a:defRPr sz="2880" b="1"/>
            </a:lvl8pPr>
            <a:lvl9pPr marL="6583680" indent="0">
              <a:buNone/>
              <a:defRPr sz="2880" b="1"/>
            </a:lvl9pPr>
          </a:lstStyle>
          <a:p>
            <a:pPr lvl="0"/>
            <a:r>
              <a:rPr lang="en-US"/>
              <a:t>Click to edit Master text styles</a:t>
            </a:r>
          </a:p>
        </p:txBody>
      </p:sp>
      <p:sp>
        <p:nvSpPr>
          <p:cNvPr id="6" name="Content Placeholder 5"/>
          <p:cNvSpPr>
            <a:spLocks noGrp="1"/>
          </p:cNvSpPr>
          <p:nvPr>
            <p:ph sz="quarter" idx="4"/>
          </p:nvPr>
        </p:nvSpPr>
        <p:spPr>
          <a:xfrm>
            <a:off x="8332471" y="10688320"/>
            <a:ext cx="6997304" cy="157209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5FCA1B89-4367-5985-EA0F-32F81BB47B58}"/>
              </a:ext>
            </a:extLst>
          </p:cNvPr>
          <p:cNvSpPr>
            <a:spLocks noGrp="1"/>
          </p:cNvSpPr>
          <p:nvPr>
            <p:ph type="dt" sz="half" idx="10"/>
          </p:nvPr>
        </p:nvSpPr>
        <p:spPr/>
        <p:txBody>
          <a:bodyPr/>
          <a:lstStyle>
            <a:lvl1pPr>
              <a:defRPr/>
            </a:lvl1pPr>
          </a:lstStyle>
          <a:p>
            <a:pPr>
              <a:defRPr/>
            </a:pPr>
            <a:fld id="{C736DBDC-16FC-4DF3-82BA-843A881F21AC}" type="datetimeFigureOut">
              <a:rPr lang="en-US"/>
              <a:pPr>
                <a:defRPr/>
              </a:pPr>
              <a:t>8/22/2023</a:t>
            </a:fld>
            <a:endParaRPr lang="en-US"/>
          </a:p>
        </p:txBody>
      </p:sp>
      <p:sp>
        <p:nvSpPr>
          <p:cNvPr id="8" name="Footer Placeholder 4">
            <a:extLst>
              <a:ext uri="{FF2B5EF4-FFF2-40B4-BE49-F238E27FC236}">
                <a16:creationId xmlns:a16="http://schemas.microsoft.com/office/drawing/2014/main" id="{C4578B07-B4CD-29EC-360A-F09EB944DBF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A4082DC-1B85-F2E7-87A3-72B35D5BD474}"/>
              </a:ext>
            </a:extLst>
          </p:cNvPr>
          <p:cNvSpPr>
            <a:spLocks noGrp="1"/>
          </p:cNvSpPr>
          <p:nvPr>
            <p:ph type="sldNum" sz="quarter" idx="12"/>
          </p:nvPr>
        </p:nvSpPr>
        <p:spPr/>
        <p:txBody>
          <a:bodyPr/>
          <a:lstStyle>
            <a:lvl1pPr>
              <a:defRPr/>
            </a:lvl1pPr>
          </a:lstStyle>
          <a:p>
            <a:fld id="{82960112-76AB-41B2-BCB4-550155EC21C6}" type="slidenum">
              <a:rPr lang="en-US" altLang="en-US"/>
              <a:pPr/>
              <a:t>‹#›</a:t>
            </a:fld>
            <a:endParaRPr lang="en-US" altLang="en-US"/>
          </a:p>
        </p:txBody>
      </p:sp>
    </p:spTree>
    <p:extLst>
      <p:ext uri="{BB962C8B-B14F-4D97-AF65-F5344CB8AC3E}">
        <p14:creationId xmlns:p14="http://schemas.microsoft.com/office/powerpoint/2010/main" val="835301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39583F16-C57A-80F0-F24F-1E8271170B6C}"/>
              </a:ext>
            </a:extLst>
          </p:cNvPr>
          <p:cNvSpPr>
            <a:spLocks noGrp="1"/>
          </p:cNvSpPr>
          <p:nvPr>
            <p:ph type="dt" sz="half" idx="10"/>
          </p:nvPr>
        </p:nvSpPr>
        <p:spPr/>
        <p:txBody>
          <a:bodyPr/>
          <a:lstStyle>
            <a:lvl1pPr>
              <a:defRPr/>
            </a:lvl1pPr>
          </a:lstStyle>
          <a:p>
            <a:pPr>
              <a:defRPr/>
            </a:pPr>
            <a:fld id="{9835699B-797C-4AAA-B240-A97CF6AD602B}" type="datetimeFigureOut">
              <a:rPr lang="en-US"/>
              <a:pPr>
                <a:defRPr/>
              </a:pPr>
              <a:t>8/22/2023</a:t>
            </a:fld>
            <a:endParaRPr lang="en-US"/>
          </a:p>
        </p:txBody>
      </p:sp>
      <p:sp>
        <p:nvSpPr>
          <p:cNvPr id="4" name="Footer Placeholder 4">
            <a:extLst>
              <a:ext uri="{FF2B5EF4-FFF2-40B4-BE49-F238E27FC236}">
                <a16:creationId xmlns:a16="http://schemas.microsoft.com/office/drawing/2014/main" id="{27EA7210-CA37-D0AA-91EA-3721FBDE988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3F34D59-CF7A-A468-BF9A-1373A31BF428}"/>
              </a:ext>
            </a:extLst>
          </p:cNvPr>
          <p:cNvSpPr>
            <a:spLocks noGrp="1"/>
          </p:cNvSpPr>
          <p:nvPr>
            <p:ph type="sldNum" sz="quarter" idx="12"/>
          </p:nvPr>
        </p:nvSpPr>
        <p:spPr/>
        <p:txBody>
          <a:bodyPr/>
          <a:lstStyle>
            <a:lvl1pPr>
              <a:defRPr/>
            </a:lvl1pPr>
          </a:lstStyle>
          <a:p>
            <a:fld id="{46A069A4-1B72-4E01-9DB9-CBDAB9E6F72E}" type="slidenum">
              <a:rPr lang="en-US" altLang="en-US"/>
              <a:pPr/>
              <a:t>‹#›</a:t>
            </a:fld>
            <a:endParaRPr lang="en-US" altLang="en-US"/>
          </a:p>
        </p:txBody>
      </p:sp>
    </p:spTree>
    <p:extLst>
      <p:ext uri="{BB962C8B-B14F-4D97-AF65-F5344CB8AC3E}">
        <p14:creationId xmlns:p14="http://schemas.microsoft.com/office/powerpoint/2010/main" val="54737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5A8DA2F-5F9D-76BE-51DF-A6A32FADDF90}"/>
              </a:ext>
            </a:extLst>
          </p:cNvPr>
          <p:cNvSpPr>
            <a:spLocks noGrp="1"/>
          </p:cNvSpPr>
          <p:nvPr>
            <p:ph type="dt" sz="half" idx="10"/>
          </p:nvPr>
        </p:nvSpPr>
        <p:spPr/>
        <p:txBody>
          <a:bodyPr/>
          <a:lstStyle>
            <a:lvl1pPr>
              <a:defRPr/>
            </a:lvl1pPr>
          </a:lstStyle>
          <a:p>
            <a:pPr>
              <a:defRPr/>
            </a:pPr>
            <a:fld id="{E0936A67-9F60-4618-A903-D4FAD92CB218}" type="datetimeFigureOut">
              <a:rPr lang="en-US"/>
              <a:pPr>
                <a:defRPr/>
              </a:pPr>
              <a:t>8/22/2023</a:t>
            </a:fld>
            <a:endParaRPr lang="en-US"/>
          </a:p>
        </p:txBody>
      </p:sp>
      <p:sp>
        <p:nvSpPr>
          <p:cNvPr id="3" name="Footer Placeholder 4">
            <a:extLst>
              <a:ext uri="{FF2B5EF4-FFF2-40B4-BE49-F238E27FC236}">
                <a16:creationId xmlns:a16="http://schemas.microsoft.com/office/drawing/2014/main" id="{020F7978-1B44-B5A4-8A2D-4CDE273421B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9741E97-4543-F67D-1E3C-359F80CD8690}"/>
              </a:ext>
            </a:extLst>
          </p:cNvPr>
          <p:cNvSpPr>
            <a:spLocks noGrp="1"/>
          </p:cNvSpPr>
          <p:nvPr>
            <p:ph type="sldNum" sz="quarter" idx="12"/>
          </p:nvPr>
        </p:nvSpPr>
        <p:spPr/>
        <p:txBody>
          <a:bodyPr/>
          <a:lstStyle>
            <a:lvl1pPr>
              <a:defRPr/>
            </a:lvl1pPr>
          </a:lstStyle>
          <a:p>
            <a:fld id="{D7CF6B20-5787-4C54-8209-EBDE20D216BC}" type="slidenum">
              <a:rPr lang="en-US" altLang="en-US"/>
              <a:pPr/>
              <a:t>‹#›</a:t>
            </a:fld>
            <a:endParaRPr lang="en-US" altLang="en-US"/>
          </a:p>
        </p:txBody>
      </p:sp>
    </p:spTree>
    <p:extLst>
      <p:ext uri="{BB962C8B-B14F-4D97-AF65-F5344CB8AC3E}">
        <p14:creationId xmlns:p14="http://schemas.microsoft.com/office/powerpoint/2010/main" val="190597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33714" y="1950720"/>
            <a:ext cx="5308520" cy="6827520"/>
          </a:xfrm>
        </p:spPr>
        <p:txBody>
          <a:bodyPr anchor="b"/>
          <a:lstStyle>
            <a:lvl1pPr>
              <a:defRPr sz="5760"/>
            </a:lvl1pPr>
          </a:lstStyle>
          <a:p>
            <a:r>
              <a:rPr lang="en-US"/>
              <a:t>Click to edit Master title style</a:t>
            </a:r>
            <a:endParaRPr lang="en-US" dirty="0"/>
          </a:p>
        </p:txBody>
      </p:sp>
      <p:sp>
        <p:nvSpPr>
          <p:cNvPr id="3" name="Content Placeholder 2"/>
          <p:cNvSpPr>
            <a:spLocks noGrp="1"/>
          </p:cNvSpPr>
          <p:nvPr>
            <p:ph idx="1"/>
          </p:nvPr>
        </p:nvSpPr>
        <p:spPr>
          <a:xfrm>
            <a:off x="6997304" y="4213020"/>
            <a:ext cx="8332470" cy="20794133"/>
          </a:xfrm>
        </p:spPr>
        <p:txBody>
          <a:bodyPr/>
          <a:lstStyle>
            <a:lvl1pPr>
              <a:defRPr sz="5760"/>
            </a:lvl1pPr>
            <a:lvl2pPr>
              <a:defRPr sz="5040"/>
            </a:lvl2pPr>
            <a:lvl3pPr>
              <a:defRPr sz="432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33714" y="8778240"/>
            <a:ext cx="5308520" cy="16262775"/>
          </a:xfrm>
        </p:spPr>
        <p:txBody>
          <a:bodyPr/>
          <a:lstStyle>
            <a:lvl1pPr marL="0" indent="0">
              <a:buNone/>
              <a:defRPr sz="2880"/>
            </a:lvl1pPr>
            <a:lvl2pPr marL="822960" indent="0">
              <a:buNone/>
              <a:defRPr sz="2520"/>
            </a:lvl2pPr>
            <a:lvl3pPr marL="1645920" indent="0">
              <a:buNone/>
              <a:defRPr sz="2160"/>
            </a:lvl3pPr>
            <a:lvl4pPr marL="2468880" indent="0">
              <a:buNone/>
              <a:defRPr sz="1800"/>
            </a:lvl4pPr>
            <a:lvl5pPr marL="3291840" indent="0">
              <a:buNone/>
              <a:defRPr sz="1800"/>
            </a:lvl5pPr>
            <a:lvl6pPr marL="4114800" indent="0">
              <a:buNone/>
              <a:defRPr sz="1800"/>
            </a:lvl6pPr>
            <a:lvl7pPr marL="4937760" indent="0">
              <a:buNone/>
              <a:defRPr sz="1800"/>
            </a:lvl7pPr>
            <a:lvl8pPr marL="5760720" indent="0">
              <a:buNone/>
              <a:defRPr sz="1800"/>
            </a:lvl8pPr>
            <a:lvl9pPr marL="6583680" indent="0">
              <a:buNone/>
              <a:defRPr sz="1800"/>
            </a:lvl9pPr>
          </a:lstStyle>
          <a:p>
            <a:pPr lvl="0"/>
            <a:r>
              <a:rPr lang="en-US"/>
              <a:t>Click to edit Master text styles</a:t>
            </a:r>
          </a:p>
        </p:txBody>
      </p:sp>
      <p:sp>
        <p:nvSpPr>
          <p:cNvPr id="5" name="Date Placeholder 3">
            <a:extLst>
              <a:ext uri="{FF2B5EF4-FFF2-40B4-BE49-F238E27FC236}">
                <a16:creationId xmlns:a16="http://schemas.microsoft.com/office/drawing/2014/main" id="{C629968B-2D11-E542-9C40-5886B684E5A7}"/>
              </a:ext>
            </a:extLst>
          </p:cNvPr>
          <p:cNvSpPr>
            <a:spLocks noGrp="1"/>
          </p:cNvSpPr>
          <p:nvPr>
            <p:ph type="dt" sz="half" idx="10"/>
          </p:nvPr>
        </p:nvSpPr>
        <p:spPr/>
        <p:txBody>
          <a:bodyPr/>
          <a:lstStyle>
            <a:lvl1pPr>
              <a:defRPr/>
            </a:lvl1pPr>
          </a:lstStyle>
          <a:p>
            <a:pPr>
              <a:defRPr/>
            </a:pPr>
            <a:fld id="{16F4E15F-BBD0-4F78-9FBB-7DAF4B8F9F07}" type="datetimeFigureOut">
              <a:rPr lang="en-US"/>
              <a:pPr>
                <a:defRPr/>
              </a:pPr>
              <a:t>8/22/2023</a:t>
            </a:fld>
            <a:endParaRPr lang="en-US"/>
          </a:p>
        </p:txBody>
      </p:sp>
      <p:sp>
        <p:nvSpPr>
          <p:cNvPr id="6" name="Footer Placeholder 4">
            <a:extLst>
              <a:ext uri="{FF2B5EF4-FFF2-40B4-BE49-F238E27FC236}">
                <a16:creationId xmlns:a16="http://schemas.microsoft.com/office/drawing/2014/main" id="{37F7B348-0639-2C44-2AEF-B2557C9C330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C6DA4A1-B593-55FC-294F-56EC12376AA3}"/>
              </a:ext>
            </a:extLst>
          </p:cNvPr>
          <p:cNvSpPr>
            <a:spLocks noGrp="1"/>
          </p:cNvSpPr>
          <p:nvPr>
            <p:ph type="sldNum" sz="quarter" idx="12"/>
          </p:nvPr>
        </p:nvSpPr>
        <p:spPr/>
        <p:txBody>
          <a:bodyPr/>
          <a:lstStyle>
            <a:lvl1pPr>
              <a:defRPr/>
            </a:lvl1pPr>
          </a:lstStyle>
          <a:p>
            <a:fld id="{925CE5E0-01D5-4BCA-B917-D44F960089FA}" type="slidenum">
              <a:rPr lang="en-US" altLang="en-US"/>
              <a:pPr/>
              <a:t>‹#›</a:t>
            </a:fld>
            <a:endParaRPr lang="en-US" altLang="en-US"/>
          </a:p>
        </p:txBody>
      </p:sp>
    </p:spTree>
    <p:extLst>
      <p:ext uri="{BB962C8B-B14F-4D97-AF65-F5344CB8AC3E}">
        <p14:creationId xmlns:p14="http://schemas.microsoft.com/office/powerpoint/2010/main" val="988619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33714" y="1950720"/>
            <a:ext cx="5308520" cy="6827520"/>
          </a:xfrm>
        </p:spPr>
        <p:txBody>
          <a:bodyPr anchor="b"/>
          <a:lstStyle>
            <a:lvl1pPr>
              <a:defRPr sz="576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97304" y="4213020"/>
            <a:ext cx="8332470" cy="20794133"/>
          </a:xfrm>
        </p:spPr>
        <p:txBody>
          <a:bodyPr rtlCol="0">
            <a:normAutofit/>
          </a:bodyPr>
          <a:lstStyle>
            <a:lvl1pPr marL="0" indent="0">
              <a:buNone/>
              <a:defRPr sz="5760"/>
            </a:lvl1pPr>
            <a:lvl2pPr marL="822960" indent="0">
              <a:buNone/>
              <a:defRPr sz="5040"/>
            </a:lvl2pPr>
            <a:lvl3pPr marL="1645920" indent="0">
              <a:buNone/>
              <a:defRPr sz="4320"/>
            </a:lvl3pPr>
            <a:lvl4pPr marL="2468880" indent="0">
              <a:buNone/>
              <a:defRPr sz="3600"/>
            </a:lvl4pPr>
            <a:lvl5pPr marL="3291840" indent="0">
              <a:buNone/>
              <a:defRPr sz="3600"/>
            </a:lvl5pPr>
            <a:lvl6pPr marL="4114800" indent="0">
              <a:buNone/>
              <a:defRPr sz="3600"/>
            </a:lvl6pPr>
            <a:lvl7pPr marL="4937760" indent="0">
              <a:buNone/>
              <a:defRPr sz="3600"/>
            </a:lvl7pPr>
            <a:lvl8pPr marL="5760720" indent="0">
              <a:buNone/>
              <a:defRPr sz="3600"/>
            </a:lvl8pPr>
            <a:lvl9pPr marL="6583680" indent="0">
              <a:buNone/>
              <a:defRPr sz="3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133714" y="8778240"/>
            <a:ext cx="5308520" cy="16262775"/>
          </a:xfrm>
        </p:spPr>
        <p:txBody>
          <a:bodyPr/>
          <a:lstStyle>
            <a:lvl1pPr marL="0" indent="0">
              <a:buNone/>
              <a:defRPr sz="2880"/>
            </a:lvl1pPr>
            <a:lvl2pPr marL="822960" indent="0">
              <a:buNone/>
              <a:defRPr sz="2520"/>
            </a:lvl2pPr>
            <a:lvl3pPr marL="1645920" indent="0">
              <a:buNone/>
              <a:defRPr sz="2160"/>
            </a:lvl3pPr>
            <a:lvl4pPr marL="2468880" indent="0">
              <a:buNone/>
              <a:defRPr sz="1800"/>
            </a:lvl4pPr>
            <a:lvl5pPr marL="3291840" indent="0">
              <a:buNone/>
              <a:defRPr sz="1800"/>
            </a:lvl5pPr>
            <a:lvl6pPr marL="4114800" indent="0">
              <a:buNone/>
              <a:defRPr sz="1800"/>
            </a:lvl6pPr>
            <a:lvl7pPr marL="4937760" indent="0">
              <a:buNone/>
              <a:defRPr sz="1800"/>
            </a:lvl7pPr>
            <a:lvl8pPr marL="5760720" indent="0">
              <a:buNone/>
              <a:defRPr sz="1800"/>
            </a:lvl8pPr>
            <a:lvl9pPr marL="6583680" indent="0">
              <a:buNone/>
              <a:defRPr sz="1800"/>
            </a:lvl9pPr>
          </a:lstStyle>
          <a:p>
            <a:pPr lvl="0"/>
            <a:r>
              <a:rPr lang="en-US"/>
              <a:t>Click to edit Master text styles</a:t>
            </a:r>
          </a:p>
        </p:txBody>
      </p:sp>
      <p:sp>
        <p:nvSpPr>
          <p:cNvPr id="5" name="Date Placeholder 3">
            <a:extLst>
              <a:ext uri="{FF2B5EF4-FFF2-40B4-BE49-F238E27FC236}">
                <a16:creationId xmlns:a16="http://schemas.microsoft.com/office/drawing/2014/main" id="{A23F227F-2BD9-181C-91BE-1C1833D1F37C}"/>
              </a:ext>
            </a:extLst>
          </p:cNvPr>
          <p:cNvSpPr>
            <a:spLocks noGrp="1"/>
          </p:cNvSpPr>
          <p:nvPr>
            <p:ph type="dt" sz="half" idx="10"/>
          </p:nvPr>
        </p:nvSpPr>
        <p:spPr/>
        <p:txBody>
          <a:bodyPr/>
          <a:lstStyle>
            <a:lvl1pPr>
              <a:defRPr/>
            </a:lvl1pPr>
          </a:lstStyle>
          <a:p>
            <a:pPr>
              <a:defRPr/>
            </a:pPr>
            <a:fld id="{D89463A3-E527-4329-8981-1B6366F2A9DB}" type="datetimeFigureOut">
              <a:rPr lang="en-US"/>
              <a:pPr>
                <a:defRPr/>
              </a:pPr>
              <a:t>8/22/2023</a:t>
            </a:fld>
            <a:endParaRPr lang="en-US"/>
          </a:p>
        </p:txBody>
      </p:sp>
      <p:sp>
        <p:nvSpPr>
          <p:cNvPr id="6" name="Footer Placeholder 4">
            <a:extLst>
              <a:ext uri="{FF2B5EF4-FFF2-40B4-BE49-F238E27FC236}">
                <a16:creationId xmlns:a16="http://schemas.microsoft.com/office/drawing/2014/main" id="{1D282927-F8E4-8C92-C583-8E23BCE6CED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600ADFC-4147-8703-15AD-62117233AF66}"/>
              </a:ext>
            </a:extLst>
          </p:cNvPr>
          <p:cNvSpPr>
            <a:spLocks noGrp="1"/>
          </p:cNvSpPr>
          <p:nvPr>
            <p:ph type="sldNum" sz="quarter" idx="12"/>
          </p:nvPr>
        </p:nvSpPr>
        <p:spPr/>
        <p:txBody>
          <a:bodyPr/>
          <a:lstStyle>
            <a:lvl1pPr>
              <a:defRPr/>
            </a:lvl1pPr>
          </a:lstStyle>
          <a:p>
            <a:fld id="{4A495EA0-18F9-4EAB-B6FB-B7B98F4F744A}" type="slidenum">
              <a:rPr lang="en-US" altLang="en-US"/>
              <a:pPr/>
              <a:t>‹#›</a:t>
            </a:fld>
            <a:endParaRPr lang="en-US" altLang="en-US"/>
          </a:p>
        </p:txBody>
      </p:sp>
    </p:spTree>
    <p:extLst>
      <p:ext uri="{BB962C8B-B14F-4D97-AF65-F5344CB8AC3E}">
        <p14:creationId xmlns:p14="http://schemas.microsoft.com/office/powerpoint/2010/main" val="2769050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56FF163-8D57-75CD-8F4F-412560148DF2}"/>
              </a:ext>
            </a:extLst>
          </p:cNvPr>
          <p:cNvSpPr>
            <a:spLocks noGrp="1"/>
          </p:cNvSpPr>
          <p:nvPr>
            <p:ph type="dt" sz="half" idx="10"/>
          </p:nvPr>
        </p:nvSpPr>
        <p:spPr/>
        <p:txBody>
          <a:bodyPr/>
          <a:lstStyle>
            <a:lvl1pPr>
              <a:defRPr/>
            </a:lvl1pPr>
          </a:lstStyle>
          <a:p>
            <a:pPr>
              <a:defRPr/>
            </a:pPr>
            <a:fld id="{6E970F7F-9876-43C9-8C91-C7AAB572ED1E}" type="datetimeFigureOut">
              <a:rPr lang="en-US"/>
              <a:pPr>
                <a:defRPr/>
              </a:pPr>
              <a:t>8/22/2023</a:t>
            </a:fld>
            <a:endParaRPr lang="en-US"/>
          </a:p>
        </p:txBody>
      </p:sp>
      <p:sp>
        <p:nvSpPr>
          <p:cNvPr id="5" name="Footer Placeholder 4">
            <a:extLst>
              <a:ext uri="{FF2B5EF4-FFF2-40B4-BE49-F238E27FC236}">
                <a16:creationId xmlns:a16="http://schemas.microsoft.com/office/drawing/2014/main" id="{D0562491-327A-4084-E080-04E91A12C1E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2DFB90E-4194-6A4E-427E-9801FCEA0E3B}"/>
              </a:ext>
            </a:extLst>
          </p:cNvPr>
          <p:cNvSpPr>
            <a:spLocks noGrp="1"/>
          </p:cNvSpPr>
          <p:nvPr>
            <p:ph type="sldNum" sz="quarter" idx="12"/>
          </p:nvPr>
        </p:nvSpPr>
        <p:spPr/>
        <p:txBody>
          <a:bodyPr/>
          <a:lstStyle>
            <a:lvl1pPr>
              <a:defRPr/>
            </a:lvl1pPr>
          </a:lstStyle>
          <a:p>
            <a:fld id="{1C24BCC3-5504-4636-9E67-F7DD5B613B79}" type="slidenum">
              <a:rPr lang="en-US" altLang="en-US"/>
              <a:pPr/>
              <a:t>‹#›</a:t>
            </a:fld>
            <a:endParaRPr lang="en-US" altLang="en-US"/>
          </a:p>
        </p:txBody>
      </p:sp>
    </p:spTree>
    <p:extLst>
      <p:ext uri="{BB962C8B-B14F-4D97-AF65-F5344CB8AC3E}">
        <p14:creationId xmlns:p14="http://schemas.microsoft.com/office/powerpoint/2010/main" val="2577170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78616" y="1557867"/>
            <a:ext cx="3549015" cy="247971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31571" y="1557867"/>
            <a:ext cx="10441305" cy="24797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BE29A1C-968A-2AE0-967B-9AC858AF88C2}"/>
              </a:ext>
            </a:extLst>
          </p:cNvPr>
          <p:cNvSpPr>
            <a:spLocks noGrp="1"/>
          </p:cNvSpPr>
          <p:nvPr>
            <p:ph type="dt" sz="half" idx="10"/>
          </p:nvPr>
        </p:nvSpPr>
        <p:spPr/>
        <p:txBody>
          <a:bodyPr/>
          <a:lstStyle>
            <a:lvl1pPr>
              <a:defRPr/>
            </a:lvl1pPr>
          </a:lstStyle>
          <a:p>
            <a:pPr>
              <a:defRPr/>
            </a:pPr>
            <a:fld id="{F24D382D-03A2-4EAF-87F9-BD597BF0D929}" type="datetimeFigureOut">
              <a:rPr lang="en-US"/>
              <a:pPr>
                <a:defRPr/>
              </a:pPr>
              <a:t>8/22/2023</a:t>
            </a:fld>
            <a:endParaRPr lang="en-US"/>
          </a:p>
        </p:txBody>
      </p:sp>
      <p:sp>
        <p:nvSpPr>
          <p:cNvPr id="5" name="Footer Placeholder 4">
            <a:extLst>
              <a:ext uri="{FF2B5EF4-FFF2-40B4-BE49-F238E27FC236}">
                <a16:creationId xmlns:a16="http://schemas.microsoft.com/office/drawing/2014/main" id="{B2CF9C77-3F05-0146-90F5-1FD9E5F89C2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CB6EC2-147B-4469-26EB-DF79F168A7C4}"/>
              </a:ext>
            </a:extLst>
          </p:cNvPr>
          <p:cNvSpPr>
            <a:spLocks noGrp="1"/>
          </p:cNvSpPr>
          <p:nvPr>
            <p:ph type="sldNum" sz="quarter" idx="12"/>
          </p:nvPr>
        </p:nvSpPr>
        <p:spPr/>
        <p:txBody>
          <a:bodyPr/>
          <a:lstStyle>
            <a:lvl1pPr>
              <a:defRPr/>
            </a:lvl1pPr>
          </a:lstStyle>
          <a:p>
            <a:fld id="{2DB703B5-4E15-4725-AD5D-0C6933149A61}" type="slidenum">
              <a:rPr lang="en-US" altLang="en-US"/>
              <a:pPr/>
              <a:t>‹#›</a:t>
            </a:fld>
            <a:endParaRPr lang="en-US" altLang="en-US"/>
          </a:p>
        </p:txBody>
      </p:sp>
    </p:spTree>
    <p:extLst>
      <p:ext uri="{BB962C8B-B14F-4D97-AF65-F5344CB8AC3E}">
        <p14:creationId xmlns:p14="http://schemas.microsoft.com/office/powerpoint/2010/main" val="1260933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2AA4D09-8AA9-4A81-2BC5-135FBCDAA18B}"/>
              </a:ext>
            </a:extLst>
          </p:cNvPr>
          <p:cNvSpPr>
            <a:spLocks noGrp="1"/>
          </p:cNvSpPr>
          <p:nvPr>
            <p:ph type="title"/>
          </p:nvPr>
        </p:nvSpPr>
        <p:spPr bwMode="auto">
          <a:xfrm>
            <a:off x="1131888" y="1557338"/>
            <a:ext cx="14195425" cy="565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BCDC3E36-395C-4E9E-7951-B892D01206D9}"/>
              </a:ext>
            </a:extLst>
          </p:cNvPr>
          <p:cNvSpPr>
            <a:spLocks noGrp="1"/>
          </p:cNvSpPr>
          <p:nvPr>
            <p:ph type="body" idx="1"/>
          </p:nvPr>
        </p:nvSpPr>
        <p:spPr bwMode="auto">
          <a:xfrm>
            <a:off x="1131888" y="7789863"/>
            <a:ext cx="14195425" cy="1856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2907059-4F84-7D43-FF66-015A7BDA3947}"/>
              </a:ext>
            </a:extLst>
          </p:cNvPr>
          <p:cNvSpPr>
            <a:spLocks noGrp="1"/>
          </p:cNvSpPr>
          <p:nvPr>
            <p:ph type="dt" sz="half" idx="2"/>
          </p:nvPr>
        </p:nvSpPr>
        <p:spPr>
          <a:xfrm>
            <a:off x="1131888" y="27120850"/>
            <a:ext cx="3703637" cy="1557338"/>
          </a:xfrm>
          <a:prstGeom prst="rect">
            <a:avLst/>
          </a:prstGeom>
        </p:spPr>
        <p:txBody>
          <a:bodyPr vert="horz" lIns="91440" tIns="45720" rIns="91440" bIns="45720" rtlCol="0" anchor="ctr"/>
          <a:lstStyle>
            <a:lvl1pPr algn="l" defTabSz="2934078">
              <a:defRPr sz="2160">
                <a:solidFill>
                  <a:schemeClr val="tx1">
                    <a:tint val="75000"/>
                  </a:schemeClr>
                </a:solidFill>
              </a:defRPr>
            </a:lvl1pPr>
          </a:lstStyle>
          <a:p>
            <a:pPr>
              <a:defRPr/>
            </a:pPr>
            <a:fld id="{6D9EFCB3-5746-4E80-8D5F-666EEF2B2680}" type="datetimeFigureOut">
              <a:rPr lang="en-US"/>
              <a:pPr>
                <a:defRPr/>
              </a:pPr>
              <a:t>8/22/2023</a:t>
            </a:fld>
            <a:endParaRPr lang="en-US"/>
          </a:p>
        </p:txBody>
      </p:sp>
      <p:sp>
        <p:nvSpPr>
          <p:cNvPr id="5" name="Footer Placeholder 4">
            <a:extLst>
              <a:ext uri="{FF2B5EF4-FFF2-40B4-BE49-F238E27FC236}">
                <a16:creationId xmlns:a16="http://schemas.microsoft.com/office/drawing/2014/main" id="{57F25CB4-7095-6F19-021E-492C556B6E67}"/>
              </a:ext>
            </a:extLst>
          </p:cNvPr>
          <p:cNvSpPr>
            <a:spLocks noGrp="1"/>
          </p:cNvSpPr>
          <p:nvPr>
            <p:ph type="ftr" sz="quarter" idx="3"/>
          </p:nvPr>
        </p:nvSpPr>
        <p:spPr>
          <a:xfrm>
            <a:off x="5451475" y="27120850"/>
            <a:ext cx="5556250" cy="1557338"/>
          </a:xfrm>
          <a:prstGeom prst="rect">
            <a:avLst/>
          </a:prstGeom>
        </p:spPr>
        <p:txBody>
          <a:bodyPr vert="horz" lIns="91440" tIns="45720" rIns="91440" bIns="45720" rtlCol="0" anchor="ctr"/>
          <a:lstStyle>
            <a:lvl1pPr algn="ctr" defTabSz="2934078">
              <a:defRPr sz="216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9ACAA0A4-9554-BE7C-67F4-9222199D61C2}"/>
              </a:ext>
            </a:extLst>
          </p:cNvPr>
          <p:cNvSpPr>
            <a:spLocks noGrp="1"/>
          </p:cNvSpPr>
          <p:nvPr>
            <p:ph type="sldNum" sz="quarter" idx="4"/>
          </p:nvPr>
        </p:nvSpPr>
        <p:spPr>
          <a:xfrm>
            <a:off x="11623675" y="27120850"/>
            <a:ext cx="3703638" cy="1557338"/>
          </a:xfrm>
          <a:prstGeom prst="rect">
            <a:avLst/>
          </a:prstGeom>
        </p:spPr>
        <p:txBody>
          <a:bodyPr vert="horz" wrap="square" lIns="91440" tIns="45720" rIns="91440" bIns="45720" numCol="1" anchor="ctr" anchorCtr="0" compatLnSpc="1">
            <a:prstTxWarp prst="textNoShape">
              <a:avLst/>
            </a:prstTxWarp>
          </a:bodyPr>
          <a:lstStyle>
            <a:lvl1pPr algn="r">
              <a:defRPr sz="2100">
                <a:solidFill>
                  <a:srgbClr val="898989"/>
                </a:solidFill>
              </a:defRPr>
            </a:lvl1pPr>
          </a:lstStyle>
          <a:p>
            <a:fld id="{1E35AF17-1AB3-4148-9430-4C846A86FD1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1644650" rtl="0" eaLnBrk="0" fontAlgn="base" hangingPunct="0">
        <a:lnSpc>
          <a:spcPct val="90000"/>
        </a:lnSpc>
        <a:spcBef>
          <a:spcPct val="0"/>
        </a:spcBef>
        <a:spcAft>
          <a:spcPct val="0"/>
        </a:spcAft>
        <a:defRPr sz="7900" kern="1200">
          <a:solidFill>
            <a:schemeClr val="tx1"/>
          </a:solidFill>
          <a:latin typeface="+mj-lt"/>
          <a:ea typeface="+mj-ea"/>
          <a:cs typeface="+mj-cs"/>
        </a:defRPr>
      </a:lvl1pPr>
      <a:lvl2pPr algn="l" defTabSz="1644650" rtl="0" eaLnBrk="0" fontAlgn="base" hangingPunct="0">
        <a:lnSpc>
          <a:spcPct val="90000"/>
        </a:lnSpc>
        <a:spcBef>
          <a:spcPct val="0"/>
        </a:spcBef>
        <a:spcAft>
          <a:spcPct val="0"/>
        </a:spcAft>
        <a:defRPr sz="7900">
          <a:solidFill>
            <a:schemeClr val="tx1"/>
          </a:solidFill>
          <a:latin typeface="Calibri Light" panose="020F0302020204030204" pitchFamily="34" charset="0"/>
        </a:defRPr>
      </a:lvl2pPr>
      <a:lvl3pPr algn="l" defTabSz="1644650" rtl="0" eaLnBrk="0" fontAlgn="base" hangingPunct="0">
        <a:lnSpc>
          <a:spcPct val="90000"/>
        </a:lnSpc>
        <a:spcBef>
          <a:spcPct val="0"/>
        </a:spcBef>
        <a:spcAft>
          <a:spcPct val="0"/>
        </a:spcAft>
        <a:defRPr sz="7900">
          <a:solidFill>
            <a:schemeClr val="tx1"/>
          </a:solidFill>
          <a:latin typeface="Calibri Light" panose="020F0302020204030204" pitchFamily="34" charset="0"/>
        </a:defRPr>
      </a:lvl3pPr>
      <a:lvl4pPr algn="l" defTabSz="1644650" rtl="0" eaLnBrk="0" fontAlgn="base" hangingPunct="0">
        <a:lnSpc>
          <a:spcPct val="90000"/>
        </a:lnSpc>
        <a:spcBef>
          <a:spcPct val="0"/>
        </a:spcBef>
        <a:spcAft>
          <a:spcPct val="0"/>
        </a:spcAft>
        <a:defRPr sz="7900">
          <a:solidFill>
            <a:schemeClr val="tx1"/>
          </a:solidFill>
          <a:latin typeface="Calibri Light" panose="020F0302020204030204" pitchFamily="34" charset="0"/>
        </a:defRPr>
      </a:lvl4pPr>
      <a:lvl5pPr algn="l" defTabSz="1644650" rtl="0" eaLnBrk="0" fontAlgn="base" hangingPunct="0">
        <a:lnSpc>
          <a:spcPct val="90000"/>
        </a:lnSpc>
        <a:spcBef>
          <a:spcPct val="0"/>
        </a:spcBef>
        <a:spcAft>
          <a:spcPct val="0"/>
        </a:spcAft>
        <a:defRPr sz="7900">
          <a:solidFill>
            <a:schemeClr val="tx1"/>
          </a:solidFill>
          <a:latin typeface="Calibri Light" panose="020F0302020204030204" pitchFamily="34" charset="0"/>
        </a:defRPr>
      </a:lvl5pPr>
      <a:lvl6pPr marL="457200" algn="l" defTabSz="1644650" rtl="0" fontAlgn="base">
        <a:lnSpc>
          <a:spcPct val="90000"/>
        </a:lnSpc>
        <a:spcBef>
          <a:spcPct val="0"/>
        </a:spcBef>
        <a:spcAft>
          <a:spcPct val="0"/>
        </a:spcAft>
        <a:defRPr sz="7900">
          <a:solidFill>
            <a:schemeClr val="tx1"/>
          </a:solidFill>
          <a:latin typeface="Calibri Light" panose="020F0302020204030204" pitchFamily="34" charset="0"/>
        </a:defRPr>
      </a:lvl6pPr>
      <a:lvl7pPr marL="914400" algn="l" defTabSz="1644650" rtl="0" fontAlgn="base">
        <a:lnSpc>
          <a:spcPct val="90000"/>
        </a:lnSpc>
        <a:spcBef>
          <a:spcPct val="0"/>
        </a:spcBef>
        <a:spcAft>
          <a:spcPct val="0"/>
        </a:spcAft>
        <a:defRPr sz="7900">
          <a:solidFill>
            <a:schemeClr val="tx1"/>
          </a:solidFill>
          <a:latin typeface="Calibri Light" panose="020F0302020204030204" pitchFamily="34" charset="0"/>
        </a:defRPr>
      </a:lvl7pPr>
      <a:lvl8pPr marL="1371600" algn="l" defTabSz="1644650" rtl="0" fontAlgn="base">
        <a:lnSpc>
          <a:spcPct val="90000"/>
        </a:lnSpc>
        <a:spcBef>
          <a:spcPct val="0"/>
        </a:spcBef>
        <a:spcAft>
          <a:spcPct val="0"/>
        </a:spcAft>
        <a:defRPr sz="7900">
          <a:solidFill>
            <a:schemeClr val="tx1"/>
          </a:solidFill>
          <a:latin typeface="Calibri Light" panose="020F0302020204030204" pitchFamily="34" charset="0"/>
        </a:defRPr>
      </a:lvl8pPr>
      <a:lvl9pPr marL="1828800" algn="l" defTabSz="1644650" rtl="0" fontAlgn="base">
        <a:lnSpc>
          <a:spcPct val="90000"/>
        </a:lnSpc>
        <a:spcBef>
          <a:spcPct val="0"/>
        </a:spcBef>
        <a:spcAft>
          <a:spcPct val="0"/>
        </a:spcAft>
        <a:defRPr sz="7900">
          <a:solidFill>
            <a:schemeClr val="tx1"/>
          </a:solidFill>
          <a:latin typeface="Calibri Light" panose="020F0302020204030204" pitchFamily="34" charset="0"/>
        </a:defRPr>
      </a:lvl9pPr>
    </p:titleStyle>
    <p:bodyStyle>
      <a:lvl1pPr marL="411163" indent="-411163" algn="l" defTabSz="1644650" rtl="0" eaLnBrk="0" fontAlgn="base" hangingPunct="0">
        <a:lnSpc>
          <a:spcPct val="90000"/>
        </a:lnSpc>
        <a:spcBef>
          <a:spcPts val="1800"/>
        </a:spcBef>
        <a:spcAft>
          <a:spcPct val="0"/>
        </a:spcAft>
        <a:buFont typeface="Arial" panose="020B0604020202020204" pitchFamily="34" charset="0"/>
        <a:buChar char="•"/>
        <a:defRPr sz="5000" kern="1200">
          <a:solidFill>
            <a:schemeClr val="tx1"/>
          </a:solidFill>
          <a:latin typeface="+mn-lt"/>
          <a:ea typeface="+mn-ea"/>
          <a:cs typeface="+mn-cs"/>
        </a:defRPr>
      </a:lvl1pPr>
      <a:lvl2pPr marL="1233488" indent="-411163" algn="l" defTabSz="1644650" rtl="0" eaLnBrk="0" fontAlgn="base" hangingPunct="0">
        <a:lnSpc>
          <a:spcPct val="90000"/>
        </a:lnSpc>
        <a:spcBef>
          <a:spcPts val="900"/>
        </a:spcBef>
        <a:spcAft>
          <a:spcPct val="0"/>
        </a:spcAft>
        <a:buFont typeface="Arial" panose="020B0604020202020204" pitchFamily="34" charset="0"/>
        <a:buChar char="•"/>
        <a:defRPr sz="4300" kern="1200">
          <a:solidFill>
            <a:schemeClr val="tx1"/>
          </a:solidFill>
          <a:latin typeface="+mn-lt"/>
          <a:ea typeface="+mn-ea"/>
          <a:cs typeface="+mn-cs"/>
        </a:defRPr>
      </a:lvl2pPr>
      <a:lvl3pPr marL="2057400" indent="-411163" algn="l" defTabSz="1644650" rtl="0" eaLnBrk="0" fontAlgn="base" hangingPunct="0">
        <a:lnSpc>
          <a:spcPct val="90000"/>
        </a:lnSpc>
        <a:spcBef>
          <a:spcPts val="900"/>
        </a:spcBef>
        <a:spcAft>
          <a:spcPct val="0"/>
        </a:spcAft>
        <a:buFont typeface="Arial" panose="020B0604020202020204" pitchFamily="34" charset="0"/>
        <a:buChar char="•"/>
        <a:defRPr sz="3600" kern="1200">
          <a:solidFill>
            <a:schemeClr val="tx1"/>
          </a:solidFill>
          <a:latin typeface="+mn-lt"/>
          <a:ea typeface="+mn-ea"/>
          <a:cs typeface="+mn-cs"/>
        </a:defRPr>
      </a:lvl3pPr>
      <a:lvl4pPr marL="2879725" indent="-411163" algn="l" defTabSz="1644650" rtl="0" eaLnBrk="0" fontAlgn="base" hangingPunct="0">
        <a:lnSpc>
          <a:spcPct val="90000"/>
        </a:lnSpc>
        <a:spcBef>
          <a:spcPts val="900"/>
        </a:spcBef>
        <a:spcAft>
          <a:spcPct val="0"/>
        </a:spcAft>
        <a:buFont typeface="Arial" panose="020B0604020202020204" pitchFamily="34" charset="0"/>
        <a:buChar char="•"/>
        <a:defRPr sz="3200" kern="1200">
          <a:solidFill>
            <a:schemeClr val="tx1"/>
          </a:solidFill>
          <a:latin typeface="+mn-lt"/>
          <a:ea typeface="+mn-ea"/>
          <a:cs typeface="+mn-cs"/>
        </a:defRPr>
      </a:lvl4pPr>
      <a:lvl5pPr marL="3702050" indent="-411163" algn="l" defTabSz="1644650" rtl="0" eaLnBrk="0" fontAlgn="base" hangingPunct="0">
        <a:lnSpc>
          <a:spcPct val="90000"/>
        </a:lnSpc>
        <a:spcBef>
          <a:spcPts val="900"/>
        </a:spcBef>
        <a:spcAft>
          <a:spcPct val="0"/>
        </a:spcAft>
        <a:buFont typeface="Arial" panose="020B0604020202020204" pitchFamily="34" charset="0"/>
        <a:buChar char="•"/>
        <a:defRPr sz="3200" kern="1200">
          <a:solidFill>
            <a:schemeClr val="tx1"/>
          </a:solidFill>
          <a:latin typeface="+mn-lt"/>
          <a:ea typeface="+mn-ea"/>
          <a:cs typeface="+mn-cs"/>
        </a:defRPr>
      </a:lvl5pPr>
      <a:lvl6pPr marL="4526280" indent="-411480" algn="l" defTabSz="1645920" rtl="0" eaLnBrk="1" latinLnBrk="0" hangingPunct="1">
        <a:lnSpc>
          <a:spcPct val="90000"/>
        </a:lnSpc>
        <a:spcBef>
          <a:spcPts val="900"/>
        </a:spcBef>
        <a:buFont typeface="Arial" panose="020B0604020202020204" pitchFamily="34" charset="0"/>
        <a:buChar char="•"/>
        <a:defRPr sz="3240" kern="1200">
          <a:solidFill>
            <a:schemeClr val="tx1"/>
          </a:solidFill>
          <a:latin typeface="+mn-lt"/>
          <a:ea typeface="+mn-ea"/>
          <a:cs typeface="+mn-cs"/>
        </a:defRPr>
      </a:lvl6pPr>
      <a:lvl7pPr marL="5349240" indent="-411480" algn="l" defTabSz="1645920" rtl="0" eaLnBrk="1" latinLnBrk="0" hangingPunct="1">
        <a:lnSpc>
          <a:spcPct val="90000"/>
        </a:lnSpc>
        <a:spcBef>
          <a:spcPts val="900"/>
        </a:spcBef>
        <a:buFont typeface="Arial" panose="020B0604020202020204" pitchFamily="34" charset="0"/>
        <a:buChar char="•"/>
        <a:defRPr sz="3240" kern="1200">
          <a:solidFill>
            <a:schemeClr val="tx1"/>
          </a:solidFill>
          <a:latin typeface="+mn-lt"/>
          <a:ea typeface="+mn-ea"/>
          <a:cs typeface="+mn-cs"/>
        </a:defRPr>
      </a:lvl7pPr>
      <a:lvl8pPr marL="6172200" indent="-411480" algn="l" defTabSz="1645920" rtl="0" eaLnBrk="1" latinLnBrk="0" hangingPunct="1">
        <a:lnSpc>
          <a:spcPct val="90000"/>
        </a:lnSpc>
        <a:spcBef>
          <a:spcPts val="900"/>
        </a:spcBef>
        <a:buFont typeface="Arial" panose="020B0604020202020204" pitchFamily="34" charset="0"/>
        <a:buChar char="•"/>
        <a:defRPr sz="3240" kern="1200">
          <a:solidFill>
            <a:schemeClr val="tx1"/>
          </a:solidFill>
          <a:latin typeface="+mn-lt"/>
          <a:ea typeface="+mn-ea"/>
          <a:cs typeface="+mn-cs"/>
        </a:defRPr>
      </a:lvl8pPr>
      <a:lvl9pPr marL="6995160" indent="-411480" algn="l" defTabSz="1645920" rtl="0" eaLnBrk="1" latinLnBrk="0" hangingPunct="1">
        <a:lnSpc>
          <a:spcPct val="90000"/>
        </a:lnSpc>
        <a:spcBef>
          <a:spcPts val="900"/>
        </a:spcBef>
        <a:buFont typeface="Arial" panose="020B0604020202020204" pitchFamily="34" charset="0"/>
        <a:buChar char="•"/>
        <a:defRPr sz="3240" kern="1200">
          <a:solidFill>
            <a:schemeClr val="tx1"/>
          </a:solidFill>
          <a:latin typeface="+mn-lt"/>
          <a:ea typeface="+mn-ea"/>
          <a:cs typeface="+mn-cs"/>
        </a:defRPr>
      </a:lvl9pPr>
    </p:bodyStyle>
    <p:otherStyle>
      <a:defPPr>
        <a:defRPr lang="en-US"/>
      </a:defPPr>
      <a:lvl1pPr marL="0" algn="l" defTabSz="1645920" rtl="0" eaLnBrk="1" latinLnBrk="0" hangingPunct="1">
        <a:defRPr sz="3240" kern="1200">
          <a:solidFill>
            <a:schemeClr val="tx1"/>
          </a:solidFill>
          <a:latin typeface="+mn-lt"/>
          <a:ea typeface="+mn-ea"/>
          <a:cs typeface="+mn-cs"/>
        </a:defRPr>
      </a:lvl1pPr>
      <a:lvl2pPr marL="822960" algn="l" defTabSz="1645920" rtl="0" eaLnBrk="1" latinLnBrk="0" hangingPunct="1">
        <a:defRPr sz="3240" kern="1200">
          <a:solidFill>
            <a:schemeClr val="tx1"/>
          </a:solidFill>
          <a:latin typeface="+mn-lt"/>
          <a:ea typeface="+mn-ea"/>
          <a:cs typeface="+mn-cs"/>
        </a:defRPr>
      </a:lvl2pPr>
      <a:lvl3pPr marL="1645920" algn="l" defTabSz="1645920" rtl="0" eaLnBrk="1" latinLnBrk="0" hangingPunct="1">
        <a:defRPr sz="3240" kern="1200">
          <a:solidFill>
            <a:schemeClr val="tx1"/>
          </a:solidFill>
          <a:latin typeface="+mn-lt"/>
          <a:ea typeface="+mn-ea"/>
          <a:cs typeface="+mn-cs"/>
        </a:defRPr>
      </a:lvl3pPr>
      <a:lvl4pPr marL="2468880" algn="l" defTabSz="1645920" rtl="0" eaLnBrk="1" latinLnBrk="0" hangingPunct="1">
        <a:defRPr sz="3240" kern="1200">
          <a:solidFill>
            <a:schemeClr val="tx1"/>
          </a:solidFill>
          <a:latin typeface="+mn-lt"/>
          <a:ea typeface="+mn-ea"/>
          <a:cs typeface="+mn-cs"/>
        </a:defRPr>
      </a:lvl4pPr>
      <a:lvl5pPr marL="3291840" algn="l" defTabSz="1645920" rtl="0" eaLnBrk="1" latinLnBrk="0" hangingPunct="1">
        <a:defRPr sz="3240" kern="1200">
          <a:solidFill>
            <a:schemeClr val="tx1"/>
          </a:solidFill>
          <a:latin typeface="+mn-lt"/>
          <a:ea typeface="+mn-ea"/>
          <a:cs typeface="+mn-cs"/>
        </a:defRPr>
      </a:lvl5pPr>
      <a:lvl6pPr marL="4114800" algn="l" defTabSz="1645920" rtl="0" eaLnBrk="1" latinLnBrk="0" hangingPunct="1">
        <a:defRPr sz="3240" kern="1200">
          <a:solidFill>
            <a:schemeClr val="tx1"/>
          </a:solidFill>
          <a:latin typeface="+mn-lt"/>
          <a:ea typeface="+mn-ea"/>
          <a:cs typeface="+mn-cs"/>
        </a:defRPr>
      </a:lvl6pPr>
      <a:lvl7pPr marL="4937760" algn="l" defTabSz="1645920" rtl="0" eaLnBrk="1" latinLnBrk="0" hangingPunct="1">
        <a:defRPr sz="3240" kern="1200">
          <a:solidFill>
            <a:schemeClr val="tx1"/>
          </a:solidFill>
          <a:latin typeface="+mn-lt"/>
          <a:ea typeface="+mn-ea"/>
          <a:cs typeface="+mn-cs"/>
        </a:defRPr>
      </a:lvl7pPr>
      <a:lvl8pPr marL="5760720" algn="l" defTabSz="1645920" rtl="0" eaLnBrk="1" latinLnBrk="0" hangingPunct="1">
        <a:defRPr sz="3240" kern="1200">
          <a:solidFill>
            <a:schemeClr val="tx1"/>
          </a:solidFill>
          <a:latin typeface="+mn-lt"/>
          <a:ea typeface="+mn-ea"/>
          <a:cs typeface="+mn-cs"/>
        </a:defRPr>
      </a:lvl8pPr>
      <a:lvl9pPr marL="6583680" algn="l" defTabSz="1645920" rtl="0" eaLnBrk="1" latinLnBrk="0" hangingPunct="1">
        <a:defRPr sz="32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A35C6A-D51B-37D0-8022-6345595C33C7}"/>
              </a:ext>
            </a:extLst>
          </p:cNvPr>
          <p:cNvSpPr/>
          <p:nvPr/>
        </p:nvSpPr>
        <p:spPr>
          <a:xfrm>
            <a:off x="100013" y="-50800"/>
            <a:ext cx="16319500" cy="29260800"/>
          </a:xfrm>
          <a:prstGeom prst="rect">
            <a:avLst/>
          </a:prstGeom>
          <a:gradFill>
            <a:gsLst>
              <a:gs pos="100000">
                <a:srgbClr val="7A1C1C"/>
              </a:gs>
              <a:gs pos="54000">
                <a:srgbClr val="B51F1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26226" eaLnBrk="1" fontAlgn="auto" hangingPunct="1">
              <a:spcBef>
                <a:spcPts val="0"/>
              </a:spcBef>
              <a:spcAft>
                <a:spcPts val="0"/>
              </a:spcAft>
              <a:defRPr/>
            </a:pPr>
            <a:endParaRPr lang="en-US" sz="3197"/>
          </a:p>
        </p:txBody>
      </p:sp>
      <p:grpSp>
        <p:nvGrpSpPr>
          <p:cNvPr id="2051" name="Group 1">
            <a:extLst>
              <a:ext uri="{FF2B5EF4-FFF2-40B4-BE49-F238E27FC236}">
                <a16:creationId xmlns:a16="http://schemas.microsoft.com/office/drawing/2014/main" id="{9BF81EF7-03C7-7990-FA4F-738EA1567DFA}"/>
              </a:ext>
            </a:extLst>
          </p:cNvPr>
          <p:cNvGrpSpPr>
            <a:grpSpLocks/>
          </p:cNvGrpSpPr>
          <p:nvPr/>
        </p:nvGrpSpPr>
        <p:grpSpPr bwMode="auto">
          <a:xfrm>
            <a:off x="-6350" y="-50800"/>
            <a:ext cx="16465550" cy="2887663"/>
            <a:chOff x="-15240" y="-14583"/>
            <a:chExt cx="43906439" cy="6690360"/>
          </a:xfrm>
        </p:grpSpPr>
        <p:sp>
          <p:nvSpPr>
            <p:cNvPr id="9" name="Rectangle 8">
              <a:extLst>
                <a:ext uri="{FF2B5EF4-FFF2-40B4-BE49-F238E27FC236}">
                  <a16:creationId xmlns:a16="http://schemas.microsoft.com/office/drawing/2014/main" id="{EE5412E0-2705-F641-F906-E207A0695ACE}"/>
                </a:ext>
              </a:extLst>
            </p:cNvPr>
            <p:cNvSpPr/>
            <p:nvPr/>
          </p:nvSpPr>
          <p:spPr>
            <a:xfrm>
              <a:off x="-2542" y="2254770"/>
              <a:ext cx="43893741" cy="4421007"/>
            </a:xfrm>
            <a:custGeom>
              <a:avLst/>
              <a:gdLst>
                <a:gd name="connsiteX0" fmla="*/ 0 w 43891200"/>
                <a:gd name="connsiteY0" fmla="*/ 0 h 5108036"/>
                <a:gd name="connsiteX1" fmla="*/ 43891200 w 43891200"/>
                <a:gd name="connsiteY1" fmla="*/ 0 h 5108036"/>
                <a:gd name="connsiteX2" fmla="*/ 43891200 w 43891200"/>
                <a:gd name="connsiteY2" fmla="*/ 4038600 h 5108036"/>
                <a:gd name="connsiteX3" fmla="*/ 0 w 43891200"/>
                <a:gd name="connsiteY3" fmla="*/ 4038600 h 5108036"/>
                <a:gd name="connsiteX4" fmla="*/ 0 w 43891200"/>
                <a:gd name="connsiteY4" fmla="*/ 0 h 510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1200" h="5108036">
                  <a:moveTo>
                    <a:pt x="0" y="0"/>
                  </a:moveTo>
                  <a:lnTo>
                    <a:pt x="43891200" y="0"/>
                  </a:lnTo>
                  <a:lnTo>
                    <a:pt x="43891200" y="4038600"/>
                  </a:lnTo>
                  <a:cubicBezTo>
                    <a:pt x="29851350" y="7391400"/>
                    <a:pt x="13258800" y="1562100"/>
                    <a:pt x="0" y="4038600"/>
                  </a:cubicBezTo>
                  <a:lnTo>
                    <a:pt x="0" y="0"/>
                  </a:lnTo>
                  <a:close/>
                </a:path>
              </a:pathLst>
            </a:cu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26226" eaLnBrk="1" fontAlgn="auto" hangingPunct="1">
                <a:spcBef>
                  <a:spcPts val="0"/>
                </a:spcBef>
                <a:spcAft>
                  <a:spcPts val="0"/>
                </a:spcAft>
                <a:defRPr/>
              </a:pPr>
              <a:endParaRPr lang="en-US" sz="3197"/>
            </a:p>
          </p:txBody>
        </p:sp>
        <p:sp>
          <p:nvSpPr>
            <p:cNvPr id="10" name="Rectangle 8">
              <a:extLst>
                <a:ext uri="{FF2B5EF4-FFF2-40B4-BE49-F238E27FC236}">
                  <a16:creationId xmlns:a16="http://schemas.microsoft.com/office/drawing/2014/main" id="{4E093249-3BAC-694F-5603-BD39BBA8CB81}"/>
                </a:ext>
              </a:extLst>
            </p:cNvPr>
            <p:cNvSpPr/>
            <p:nvPr/>
          </p:nvSpPr>
          <p:spPr>
            <a:xfrm>
              <a:off x="-2542" y="2254770"/>
              <a:ext cx="43893741" cy="4204001"/>
            </a:xfrm>
            <a:custGeom>
              <a:avLst/>
              <a:gdLst>
                <a:gd name="connsiteX0" fmla="*/ 0 w 43891200"/>
                <a:gd name="connsiteY0" fmla="*/ 0 h 5108036"/>
                <a:gd name="connsiteX1" fmla="*/ 43891200 w 43891200"/>
                <a:gd name="connsiteY1" fmla="*/ 0 h 5108036"/>
                <a:gd name="connsiteX2" fmla="*/ 43891200 w 43891200"/>
                <a:gd name="connsiteY2" fmla="*/ 4038600 h 5108036"/>
                <a:gd name="connsiteX3" fmla="*/ 0 w 43891200"/>
                <a:gd name="connsiteY3" fmla="*/ 4038600 h 5108036"/>
                <a:gd name="connsiteX4" fmla="*/ 0 w 43891200"/>
                <a:gd name="connsiteY4" fmla="*/ 0 h 510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1200" h="5108036">
                  <a:moveTo>
                    <a:pt x="0" y="0"/>
                  </a:moveTo>
                  <a:lnTo>
                    <a:pt x="43891200" y="0"/>
                  </a:lnTo>
                  <a:lnTo>
                    <a:pt x="43891200" y="4038600"/>
                  </a:lnTo>
                  <a:cubicBezTo>
                    <a:pt x="29851350" y="7391400"/>
                    <a:pt x="13258800" y="1562100"/>
                    <a:pt x="0" y="4038600"/>
                  </a:cubicBezTo>
                  <a:lnTo>
                    <a:pt x="0" y="0"/>
                  </a:lnTo>
                  <a:close/>
                </a:path>
              </a:pathLst>
            </a:cu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26226" eaLnBrk="1" fontAlgn="auto" hangingPunct="1">
                <a:spcBef>
                  <a:spcPts val="0"/>
                </a:spcBef>
                <a:spcAft>
                  <a:spcPts val="0"/>
                </a:spcAft>
                <a:defRPr/>
              </a:pPr>
              <a:endParaRPr lang="en-US" sz="3197"/>
            </a:p>
          </p:txBody>
        </p:sp>
        <p:sp>
          <p:nvSpPr>
            <p:cNvPr id="11" name="Rectangle 8">
              <a:extLst>
                <a:ext uri="{FF2B5EF4-FFF2-40B4-BE49-F238E27FC236}">
                  <a16:creationId xmlns:a16="http://schemas.microsoft.com/office/drawing/2014/main" id="{EAC1A740-0065-1B92-CFAE-5AB8D5BCCA5A}"/>
                </a:ext>
              </a:extLst>
            </p:cNvPr>
            <p:cNvSpPr/>
            <p:nvPr/>
          </p:nvSpPr>
          <p:spPr>
            <a:xfrm>
              <a:off x="-15240" y="-14583"/>
              <a:ext cx="43906439" cy="6252672"/>
            </a:xfrm>
            <a:custGeom>
              <a:avLst/>
              <a:gdLst>
                <a:gd name="connsiteX0" fmla="*/ 0 w 43906440"/>
                <a:gd name="connsiteY0" fmla="*/ 19544 h 8020124"/>
                <a:gd name="connsiteX1" fmla="*/ 43906440 w 43906440"/>
                <a:gd name="connsiteY1" fmla="*/ 0 h 8020124"/>
                <a:gd name="connsiteX2" fmla="*/ 43906440 w 43906440"/>
                <a:gd name="connsiteY2" fmla="*/ 6950688 h 8020124"/>
                <a:gd name="connsiteX3" fmla="*/ 15240 w 43906440"/>
                <a:gd name="connsiteY3" fmla="*/ 6950688 h 8020124"/>
                <a:gd name="connsiteX4" fmla="*/ 0 w 43906440"/>
                <a:gd name="connsiteY4" fmla="*/ 19544 h 802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06440" h="8020124">
                  <a:moveTo>
                    <a:pt x="0" y="19544"/>
                  </a:moveTo>
                  <a:lnTo>
                    <a:pt x="43906440" y="0"/>
                  </a:lnTo>
                  <a:lnTo>
                    <a:pt x="43906440" y="6950688"/>
                  </a:lnTo>
                  <a:cubicBezTo>
                    <a:pt x="29866590" y="10303488"/>
                    <a:pt x="13274040" y="4474188"/>
                    <a:pt x="15240" y="6950688"/>
                  </a:cubicBezTo>
                  <a:lnTo>
                    <a:pt x="0" y="195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26226" eaLnBrk="1" fontAlgn="auto" hangingPunct="1">
                <a:spcBef>
                  <a:spcPts val="0"/>
                </a:spcBef>
                <a:spcAft>
                  <a:spcPts val="0"/>
                </a:spcAft>
                <a:defRPr/>
              </a:pPr>
              <a:endParaRPr lang="en-US" sz="3197"/>
            </a:p>
          </p:txBody>
        </p:sp>
      </p:grpSp>
      <p:sp>
        <p:nvSpPr>
          <p:cNvPr id="14" name="Text Placeholder 5">
            <a:extLst>
              <a:ext uri="{FF2B5EF4-FFF2-40B4-BE49-F238E27FC236}">
                <a16:creationId xmlns:a16="http://schemas.microsoft.com/office/drawing/2014/main" id="{F8DA253B-3944-86A3-95E1-49E2826C965E}"/>
              </a:ext>
            </a:extLst>
          </p:cNvPr>
          <p:cNvSpPr txBox="1"/>
          <p:nvPr/>
        </p:nvSpPr>
        <p:spPr>
          <a:xfrm>
            <a:off x="965200" y="-20638"/>
            <a:ext cx="14616113" cy="1168401"/>
          </a:xfrm>
          <a:prstGeom prst="rect">
            <a:avLst/>
          </a:prstGeom>
        </p:spPr>
        <p:txBody>
          <a:bodyPr lIns="0" tIns="0" rIns="0" bIns="0"/>
          <a:lstStyle>
            <a:defPPr>
              <a:defRPr kern="1200" smtId="4294967295"/>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defTabSz="1498364">
              <a:spcBef>
                <a:spcPct val="20000"/>
              </a:spcBef>
              <a:defRPr/>
            </a:pPr>
            <a:r>
              <a:rPr lang="en-US" sz="3173" dirty="0">
                <a:solidFill>
                  <a:srgbClr val="2D3C50"/>
                </a:solidFill>
                <a:latin typeface="Bree Serif" panose="02000503040000020004" pitchFamily="2" charset="0"/>
                <a:cs typeface="Calibri" panose="020F0502020204030204" pitchFamily="34" charset="0"/>
              </a:rPr>
              <a:t>Enter A Title and Add Logos To Your Poster</a:t>
            </a:r>
          </a:p>
        </p:txBody>
      </p:sp>
      <p:sp>
        <p:nvSpPr>
          <p:cNvPr id="15" name="Text Placeholder 5">
            <a:extLst>
              <a:ext uri="{FF2B5EF4-FFF2-40B4-BE49-F238E27FC236}">
                <a16:creationId xmlns:a16="http://schemas.microsoft.com/office/drawing/2014/main" id="{54B0395D-294C-7103-BF62-A6C977DB956C}"/>
              </a:ext>
            </a:extLst>
          </p:cNvPr>
          <p:cNvSpPr txBox="1"/>
          <p:nvPr/>
        </p:nvSpPr>
        <p:spPr>
          <a:xfrm>
            <a:off x="965200" y="1147763"/>
            <a:ext cx="14616113" cy="704850"/>
          </a:xfrm>
          <a:prstGeom prst="rect">
            <a:avLst/>
          </a:prstGeom>
        </p:spPr>
        <p:txBody>
          <a:bodyPr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defRPr/>
            </a:pPr>
            <a:r>
              <a:rPr lang="en-US" sz="2082">
                <a:solidFill>
                  <a:srgbClr val="2D3C50"/>
                </a:solidFill>
                <a:latin typeface="Open Sans" panose="020B0606030504020204" pitchFamily="34" charset="0"/>
                <a:ea typeface="Open Sans" panose="020B0606030504020204" pitchFamily="34" charset="0"/>
                <a:cs typeface="Open Sans" panose="020B0606030504020204" pitchFamily="34" charset="0"/>
              </a:rPr>
              <a:t>Add Author Names and Information</a:t>
            </a:r>
          </a:p>
          <a:p>
            <a:pPr algn="ctr">
              <a:defRPr/>
            </a:pPr>
            <a:r>
              <a:rPr lang="en-US" sz="2082">
                <a:solidFill>
                  <a:srgbClr val="2D3C50"/>
                </a:solidFill>
                <a:latin typeface="Open Sans" panose="020B0606030504020204" pitchFamily="34" charset="0"/>
                <a:ea typeface="Open Sans" panose="020B0606030504020204" pitchFamily="34" charset="0"/>
                <a:cs typeface="Open Sans" panose="020B0606030504020204" pitchFamily="34" charset="0"/>
              </a:rPr>
              <a:t>Include University or Department Names if Needed</a:t>
            </a:r>
          </a:p>
        </p:txBody>
      </p:sp>
      <p:sp>
        <p:nvSpPr>
          <p:cNvPr id="27" name="Rectangle 26">
            <a:extLst>
              <a:ext uri="{FF2B5EF4-FFF2-40B4-BE49-F238E27FC236}">
                <a16:creationId xmlns:a16="http://schemas.microsoft.com/office/drawing/2014/main" id="{82FDB0B9-E0BA-9FFB-AB4A-C50AD735ADA6}"/>
              </a:ext>
            </a:extLst>
          </p:cNvPr>
          <p:cNvSpPr/>
          <p:nvPr/>
        </p:nvSpPr>
        <p:spPr>
          <a:xfrm>
            <a:off x="506413" y="3581400"/>
            <a:ext cx="7445375" cy="7515225"/>
          </a:xfrm>
          <a:prstGeom prst="rect">
            <a:avLst/>
          </a:prstGeom>
          <a:solidFill>
            <a:srgbClr val="2D3C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26226" eaLnBrk="1" fontAlgn="auto" hangingPunct="1">
              <a:spcBef>
                <a:spcPts val="0"/>
              </a:spcBef>
              <a:spcAft>
                <a:spcPts val="0"/>
              </a:spcAft>
              <a:defRPr/>
            </a:pPr>
            <a:endParaRPr lang="en-US" sz="2008" b="1">
              <a:solidFill>
                <a:schemeClr val="bg1"/>
              </a:solidFill>
            </a:endParaRPr>
          </a:p>
        </p:txBody>
      </p:sp>
      <p:sp>
        <p:nvSpPr>
          <p:cNvPr id="30" name="Rectangle 29">
            <a:extLst>
              <a:ext uri="{FF2B5EF4-FFF2-40B4-BE49-F238E27FC236}">
                <a16:creationId xmlns:a16="http://schemas.microsoft.com/office/drawing/2014/main" id="{1D654EA2-C313-DF59-EACB-54F8327E48EB}"/>
              </a:ext>
            </a:extLst>
          </p:cNvPr>
          <p:cNvSpPr/>
          <p:nvPr/>
        </p:nvSpPr>
        <p:spPr>
          <a:xfrm>
            <a:off x="506413" y="3511550"/>
            <a:ext cx="7445375" cy="452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26226" eaLnBrk="1" fontAlgn="auto" hangingPunct="1">
              <a:spcBef>
                <a:spcPts val="0"/>
              </a:spcBef>
              <a:spcAft>
                <a:spcPts val="0"/>
              </a:spcAft>
              <a:defRPr/>
            </a:pPr>
            <a:r>
              <a:rPr lang="en-US" sz="1785">
                <a:solidFill>
                  <a:srgbClr val="2D3C50"/>
                </a:solidFill>
                <a:latin typeface="Bree Serif" panose="02000503040000020004" pitchFamily="2" charset="0"/>
              </a:rPr>
              <a:t>Introduction</a:t>
            </a:r>
          </a:p>
        </p:txBody>
      </p:sp>
      <p:sp>
        <p:nvSpPr>
          <p:cNvPr id="2056" name="TextBox 31">
            <a:extLst>
              <a:ext uri="{FF2B5EF4-FFF2-40B4-BE49-F238E27FC236}">
                <a16:creationId xmlns:a16="http://schemas.microsoft.com/office/drawing/2014/main" id="{583D8144-D2CF-97A4-0E75-83A54267FB91}"/>
              </a:ext>
            </a:extLst>
          </p:cNvPr>
          <p:cNvSpPr txBox="1">
            <a:spLocks noChangeArrowheads="1"/>
          </p:cNvSpPr>
          <p:nvPr/>
        </p:nvSpPr>
        <p:spPr bwMode="auto">
          <a:xfrm>
            <a:off x="666750" y="4086225"/>
            <a:ext cx="7126288"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925763">
              <a:defRPr sz="5700">
                <a:solidFill>
                  <a:schemeClr val="tx1"/>
                </a:solidFill>
                <a:latin typeface="Calibri" panose="020F0502020204030204" pitchFamily="34" charset="0"/>
              </a:defRPr>
            </a:lvl1pPr>
            <a:lvl2pPr defTabSz="2925763">
              <a:defRPr sz="5700">
                <a:solidFill>
                  <a:schemeClr val="tx1"/>
                </a:solidFill>
                <a:latin typeface="Calibri" panose="020F0502020204030204" pitchFamily="34" charset="0"/>
              </a:defRPr>
            </a:lvl2pPr>
            <a:lvl3pPr defTabSz="2925763">
              <a:defRPr sz="5700">
                <a:solidFill>
                  <a:schemeClr val="tx1"/>
                </a:solidFill>
                <a:latin typeface="Calibri" panose="020F0502020204030204" pitchFamily="34" charset="0"/>
              </a:defRPr>
            </a:lvl3pPr>
            <a:lvl4pPr defTabSz="2925763">
              <a:defRPr sz="5700">
                <a:solidFill>
                  <a:schemeClr val="tx1"/>
                </a:solidFill>
                <a:latin typeface="Calibri" panose="020F0502020204030204" pitchFamily="34" charset="0"/>
              </a:defRPr>
            </a:lvl4pPr>
            <a:lvl5pPr defTabSz="2925763">
              <a:defRPr sz="5700">
                <a:solidFill>
                  <a:schemeClr val="tx1"/>
                </a:solidFill>
                <a:latin typeface="Calibri" panose="020F0502020204030204" pitchFamily="34" charset="0"/>
              </a:defRPr>
            </a:lvl5pPr>
            <a:lvl6pPr marL="6326188" indent="-4645025" defTabSz="2925763" eaLnBrk="0" fontAlgn="base" hangingPunct="0">
              <a:spcBef>
                <a:spcPct val="0"/>
              </a:spcBef>
              <a:spcAft>
                <a:spcPct val="0"/>
              </a:spcAft>
              <a:defRPr sz="5700">
                <a:solidFill>
                  <a:schemeClr val="tx1"/>
                </a:solidFill>
                <a:latin typeface="Calibri" panose="020F0502020204030204" pitchFamily="34" charset="0"/>
              </a:defRPr>
            </a:lvl6pPr>
            <a:lvl7pPr marL="6783388" indent="-4645025" defTabSz="2925763" eaLnBrk="0" fontAlgn="base" hangingPunct="0">
              <a:spcBef>
                <a:spcPct val="0"/>
              </a:spcBef>
              <a:spcAft>
                <a:spcPct val="0"/>
              </a:spcAft>
              <a:defRPr sz="5700">
                <a:solidFill>
                  <a:schemeClr val="tx1"/>
                </a:solidFill>
                <a:latin typeface="Calibri" panose="020F0502020204030204" pitchFamily="34" charset="0"/>
              </a:defRPr>
            </a:lvl7pPr>
            <a:lvl8pPr marL="7240588" indent="-4645025" defTabSz="2925763" eaLnBrk="0" fontAlgn="base" hangingPunct="0">
              <a:spcBef>
                <a:spcPct val="0"/>
              </a:spcBef>
              <a:spcAft>
                <a:spcPct val="0"/>
              </a:spcAft>
              <a:defRPr sz="5700">
                <a:solidFill>
                  <a:schemeClr val="tx1"/>
                </a:solidFill>
                <a:latin typeface="Calibri" panose="020F0502020204030204" pitchFamily="34" charset="0"/>
              </a:defRPr>
            </a:lvl8pPr>
            <a:lvl9pPr marL="7697788" indent="-4645025" defTabSz="2925763" eaLnBrk="0" fontAlgn="base" hangingPunct="0">
              <a:spcBef>
                <a:spcPct val="0"/>
              </a:spcBef>
              <a:spcAft>
                <a:spcPct val="0"/>
              </a:spcAft>
              <a:defRPr sz="5700">
                <a:solidFill>
                  <a:schemeClr val="tx1"/>
                </a:solidFill>
                <a:latin typeface="Calibri" panose="020F0502020204030204" pitchFamily="34" charset="0"/>
              </a:defRPr>
            </a:lvl9pPr>
          </a:lstStyle>
          <a:p>
            <a:pPr eaLnBrk="1" hangingPunct="1"/>
            <a:r>
              <a:rPr lang="en-US" altLang="en-US" sz="1800">
                <a:solidFill>
                  <a:schemeClr val="bg1"/>
                </a:solidFill>
                <a:latin typeface="Open Sans" panose="020B0606030504020204" pitchFamily="34" charset="0"/>
                <a:cs typeface="Open Sans" panose="020B0606030504020204" pitchFamily="34" charset="0"/>
              </a:rPr>
              <a:t>Click here to insert your Abstract text. Type it in or copy and paste from your Word document or other source.</a:t>
            </a:r>
          </a:p>
          <a:p>
            <a:pPr eaLnBrk="1" hangingPunct="1"/>
            <a:endParaRPr lang="en-US" altLang="en-US" sz="1800">
              <a:solidFill>
                <a:schemeClr val="bg1"/>
              </a:solidFill>
              <a:latin typeface="Open Sans" panose="020B0606030504020204" pitchFamily="34" charset="0"/>
              <a:cs typeface="Open Sans" panose="020B0606030504020204" pitchFamily="34" charset="0"/>
            </a:endParaRPr>
          </a:p>
          <a:p>
            <a:pPr eaLnBrk="1" hangingPunct="1"/>
            <a:r>
              <a:rPr lang="en-US" altLang="en-US" sz="1800">
                <a:solidFill>
                  <a:schemeClr val="bg1"/>
                </a:solidFill>
                <a:latin typeface="Open Sans" panose="020B0606030504020204" pitchFamily="34" charset="0"/>
                <a:cs typeface="Open Sans" panose="020B0606030504020204" pitchFamily="34" charset="0"/>
              </a:rPr>
              <a:t>This text box will automatically re-size to your text.</a:t>
            </a:r>
          </a:p>
          <a:p>
            <a:pPr eaLnBrk="1" hangingPunct="1"/>
            <a:endParaRPr lang="en-US" altLang="en-US" sz="1800">
              <a:solidFill>
                <a:schemeClr val="bg1"/>
              </a:solidFill>
              <a:latin typeface="Open Sans" panose="020B0606030504020204" pitchFamily="34" charset="0"/>
              <a:cs typeface="Open Sans" panose="020B0606030504020204" pitchFamily="34" charset="0"/>
            </a:endParaRPr>
          </a:p>
          <a:p>
            <a:pPr eaLnBrk="1" hangingPunct="1"/>
            <a:r>
              <a:rPr lang="en-US" altLang="en-US" sz="1800">
                <a:solidFill>
                  <a:schemeClr val="bg1"/>
                </a:solidFill>
                <a:latin typeface="Open Sans" panose="020B0606030504020204" pitchFamily="34" charset="0"/>
                <a:cs typeface="Open Sans" panose="020B0606030504020204" pitchFamily="34" charset="0"/>
              </a:rPr>
              <a:t>To change the background color of this text box: Double-click near the edge to open the Format tool, select ‘Colors and Lines’, and change the fill color to whatever you like.</a:t>
            </a:r>
          </a:p>
          <a:p>
            <a:pPr eaLnBrk="1" hangingPunct="1"/>
            <a:endParaRPr lang="en-US" altLang="en-US" sz="1800">
              <a:solidFill>
                <a:schemeClr val="bg1"/>
              </a:solidFill>
              <a:latin typeface="Open Sans" panose="020B0606030504020204" pitchFamily="34" charset="0"/>
              <a:cs typeface="Open Sans" panose="020B0606030504020204" pitchFamily="34" charset="0"/>
            </a:endParaRPr>
          </a:p>
          <a:p>
            <a:pPr eaLnBrk="1" hangingPunct="1"/>
            <a:r>
              <a:rPr lang="en-US" altLang="en-US" sz="1800">
                <a:solidFill>
                  <a:schemeClr val="bg1"/>
                </a:solidFill>
                <a:latin typeface="Open Sans" panose="020B0606030504020204" pitchFamily="34" charset="0"/>
                <a:cs typeface="Open Sans" panose="020B0606030504020204" pitchFamily="34" charset="0"/>
              </a:rPr>
              <a:t>To change the font style of this text box: Click on the border once to highlight the entire text box, then select a different font or font size that suits you. This text is in Arial 18pt and is easily readable up to 6 feet.</a:t>
            </a:r>
          </a:p>
        </p:txBody>
      </p:sp>
      <p:sp>
        <p:nvSpPr>
          <p:cNvPr id="2057" name="TextBox 32">
            <a:extLst>
              <a:ext uri="{FF2B5EF4-FFF2-40B4-BE49-F238E27FC236}">
                <a16:creationId xmlns:a16="http://schemas.microsoft.com/office/drawing/2014/main" id="{0838995D-07DE-799D-5804-60FFD1F3D8AD}"/>
              </a:ext>
            </a:extLst>
          </p:cNvPr>
          <p:cNvSpPr txBox="1">
            <a:spLocks noChangeArrowheads="1"/>
          </p:cNvSpPr>
          <p:nvPr/>
        </p:nvSpPr>
        <p:spPr bwMode="auto">
          <a:xfrm>
            <a:off x="533400" y="11974513"/>
            <a:ext cx="73914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925763">
              <a:defRPr sz="5700">
                <a:solidFill>
                  <a:schemeClr val="tx1"/>
                </a:solidFill>
                <a:latin typeface="Calibri" panose="020F0502020204030204" pitchFamily="34" charset="0"/>
              </a:defRPr>
            </a:lvl1pPr>
            <a:lvl2pPr defTabSz="2925763">
              <a:defRPr sz="5700">
                <a:solidFill>
                  <a:schemeClr val="tx1"/>
                </a:solidFill>
                <a:latin typeface="Calibri" panose="020F0502020204030204" pitchFamily="34" charset="0"/>
              </a:defRPr>
            </a:lvl2pPr>
            <a:lvl3pPr defTabSz="2925763">
              <a:defRPr sz="5700">
                <a:solidFill>
                  <a:schemeClr val="tx1"/>
                </a:solidFill>
                <a:latin typeface="Calibri" panose="020F0502020204030204" pitchFamily="34" charset="0"/>
              </a:defRPr>
            </a:lvl3pPr>
            <a:lvl4pPr defTabSz="2925763">
              <a:defRPr sz="5700">
                <a:solidFill>
                  <a:schemeClr val="tx1"/>
                </a:solidFill>
                <a:latin typeface="Calibri" panose="020F0502020204030204" pitchFamily="34" charset="0"/>
              </a:defRPr>
            </a:lvl4pPr>
            <a:lvl5pPr defTabSz="2925763">
              <a:defRPr sz="5700">
                <a:solidFill>
                  <a:schemeClr val="tx1"/>
                </a:solidFill>
                <a:latin typeface="Calibri" panose="020F0502020204030204" pitchFamily="34" charset="0"/>
              </a:defRPr>
            </a:lvl5pPr>
            <a:lvl6pPr marL="6326188" indent="-4645025" defTabSz="2925763" eaLnBrk="0" fontAlgn="base" hangingPunct="0">
              <a:spcBef>
                <a:spcPct val="0"/>
              </a:spcBef>
              <a:spcAft>
                <a:spcPct val="0"/>
              </a:spcAft>
              <a:defRPr sz="5700">
                <a:solidFill>
                  <a:schemeClr val="tx1"/>
                </a:solidFill>
                <a:latin typeface="Calibri" panose="020F0502020204030204" pitchFamily="34" charset="0"/>
              </a:defRPr>
            </a:lvl6pPr>
            <a:lvl7pPr marL="6783388" indent="-4645025" defTabSz="2925763" eaLnBrk="0" fontAlgn="base" hangingPunct="0">
              <a:spcBef>
                <a:spcPct val="0"/>
              </a:spcBef>
              <a:spcAft>
                <a:spcPct val="0"/>
              </a:spcAft>
              <a:defRPr sz="5700">
                <a:solidFill>
                  <a:schemeClr val="tx1"/>
                </a:solidFill>
                <a:latin typeface="Calibri" panose="020F0502020204030204" pitchFamily="34" charset="0"/>
              </a:defRPr>
            </a:lvl7pPr>
            <a:lvl8pPr marL="7240588" indent="-4645025" defTabSz="2925763" eaLnBrk="0" fontAlgn="base" hangingPunct="0">
              <a:spcBef>
                <a:spcPct val="0"/>
              </a:spcBef>
              <a:spcAft>
                <a:spcPct val="0"/>
              </a:spcAft>
              <a:defRPr sz="5700">
                <a:solidFill>
                  <a:schemeClr val="tx1"/>
                </a:solidFill>
                <a:latin typeface="Calibri" panose="020F0502020204030204" pitchFamily="34" charset="0"/>
              </a:defRPr>
            </a:lvl8pPr>
            <a:lvl9pPr marL="7697788" indent="-4645025" defTabSz="2925763" eaLnBrk="0" fontAlgn="base" hangingPunct="0">
              <a:spcBef>
                <a:spcPct val="0"/>
              </a:spcBef>
              <a:spcAft>
                <a:spcPct val="0"/>
              </a:spcAft>
              <a:defRPr sz="5700">
                <a:solidFill>
                  <a:schemeClr val="tx1"/>
                </a:solidFill>
                <a:latin typeface="Calibri" panose="020F0502020204030204" pitchFamily="34" charset="0"/>
              </a:defRPr>
            </a:lvl9pPr>
          </a:lstStyle>
          <a:p>
            <a:pPr eaLnBrk="1" hangingPunct="1"/>
            <a:r>
              <a:rPr lang="en-US" altLang="en-US" sz="1800">
                <a:solidFill>
                  <a:schemeClr val="bg1"/>
                </a:solidFill>
                <a:latin typeface="Open Sans" panose="020B0606030504020204" pitchFamily="34" charset="0"/>
                <a:cs typeface="Open Sans" panose="020B0606030504020204" pitchFamily="34" charset="0"/>
              </a:rPr>
              <a:t>Click here to insert your Methods and Materials text. Type it in or copy and paste from your Word document or other source. Click once on the dashed border to highlight then drag the bottom edge up to fit. Or change the font size to fill the box. </a:t>
            </a:r>
          </a:p>
          <a:p>
            <a:pPr eaLnBrk="1" hangingPunct="1"/>
            <a:endParaRPr lang="en-US" altLang="en-US" sz="1800">
              <a:solidFill>
                <a:schemeClr val="bg1"/>
              </a:solidFill>
              <a:latin typeface="Open Sans" panose="020B0606030504020204" pitchFamily="34" charset="0"/>
              <a:cs typeface="Open Sans" panose="020B0606030504020204" pitchFamily="34" charset="0"/>
            </a:endParaRPr>
          </a:p>
          <a:p>
            <a:pPr eaLnBrk="1" hangingPunct="1"/>
            <a:r>
              <a:rPr lang="en-US" altLang="en-US" sz="1800">
                <a:solidFill>
                  <a:schemeClr val="bg1"/>
                </a:solidFill>
                <a:latin typeface="Open Sans" panose="020B0606030504020204" pitchFamily="34" charset="0"/>
                <a:cs typeface="Open Sans" panose="020B0606030504020204" pitchFamily="34" charset="0"/>
              </a:rPr>
              <a:t>To have the box automatically re-size to your text: Double-click near the edge to open the Format tool, and select ‘Text Box’, then check “Resize AutoShape to Fit Text”.</a:t>
            </a:r>
          </a:p>
          <a:p>
            <a:pPr eaLnBrk="1" hangingPunct="1"/>
            <a:endParaRPr lang="en-US" altLang="en-US" sz="1800">
              <a:solidFill>
                <a:schemeClr val="bg1"/>
              </a:solidFill>
              <a:latin typeface="Open Sans" panose="020B0606030504020204" pitchFamily="34" charset="0"/>
              <a:cs typeface="Open Sans" panose="020B0606030504020204" pitchFamily="34" charset="0"/>
            </a:endParaRPr>
          </a:p>
          <a:p>
            <a:pPr eaLnBrk="1" hangingPunct="1"/>
            <a:r>
              <a:rPr lang="en-US" altLang="en-US" sz="1800">
                <a:solidFill>
                  <a:schemeClr val="bg1"/>
                </a:solidFill>
                <a:latin typeface="Open Sans" panose="020B0606030504020204" pitchFamily="34" charset="0"/>
                <a:cs typeface="Open Sans" panose="020B0606030504020204" pitchFamily="34" charset="0"/>
              </a:rPr>
              <a:t>To change the background color of this text box: Double-click near the edge to open the Format tool, select ‘Colors and Lines’, and change the fill color to whatever you like. </a:t>
            </a:r>
          </a:p>
          <a:p>
            <a:pPr eaLnBrk="1" hangingPunct="1"/>
            <a:endParaRPr lang="en-US" altLang="en-US" sz="1800">
              <a:solidFill>
                <a:schemeClr val="bg1"/>
              </a:solidFill>
              <a:latin typeface="Open Sans" panose="020B0606030504020204" pitchFamily="34" charset="0"/>
              <a:cs typeface="Open Sans" panose="020B0606030504020204" pitchFamily="34" charset="0"/>
            </a:endParaRPr>
          </a:p>
          <a:p>
            <a:pPr eaLnBrk="1" hangingPunct="1"/>
            <a:r>
              <a:rPr lang="en-US" altLang="en-US" sz="1800">
                <a:solidFill>
                  <a:schemeClr val="bg1"/>
                </a:solidFill>
                <a:latin typeface="Open Sans" panose="020B0606030504020204" pitchFamily="34" charset="0"/>
                <a:cs typeface="Open Sans" panose="020B0606030504020204" pitchFamily="34" charset="0"/>
              </a:rPr>
              <a:t>To change the font style of this text box: Click on the border once to highlight the entire text box, then select a different font or font size that suits you. This text is in Arial 18pt and is easily readable up to 6 feet away.</a:t>
            </a:r>
          </a:p>
        </p:txBody>
      </p:sp>
      <p:sp>
        <p:nvSpPr>
          <p:cNvPr id="75" name="Rectangle 74">
            <a:extLst>
              <a:ext uri="{FF2B5EF4-FFF2-40B4-BE49-F238E27FC236}">
                <a16:creationId xmlns:a16="http://schemas.microsoft.com/office/drawing/2014/main" id="{78AB3844-31A0-EA0E-3FAA-CB6C01C6912B}"/>
              </a:ext>
            </a:extLst>
          </p:cNvPr>
          <p:cNvSpPr/>
          <p:nvPr/>
        </p:nvSpPr>
        <p:spPr>
          <a:xfrm>
            <a:off x="506413" y="11409363"/>
            <a:ext cx="7445375" cy="454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26226" eaLnBrk="1" fontAlgn="auto" hangingPunct="1">
              <a:spcBef>
                <a:spcPts val="0"/>
              </a:spcBef>
              <a:spcAft>
                <a:spcPts val="0"/>
              </a:spcAft>
              <a:defRPr/>
            </a:pPr>
            <a:r>
              <a:rPr lang="en-US" sz="1785">
                <a:solidFill>
                  <a:srgbClr val="2D3C50"/>
                </a:solidFill>
                <a:latin typeface="Bree Serif" panose="02000503040000020004" pitchFamily="2" charset="0"/>
              </a:rPr>
              <a:t>Methodology</a:t>
            </a:r>
          </a:p>
        </p:txBody>
      </p:sp>
      <p:sp>
        <p:nvSpPr>
          <p:cNvPr id="2059" name="TextBox 21">
            <a:extLst>
              <a:ext uri="{FF2B5EF4-FFF2-40B4-BE49-F238E27FC236}">
                <a16:creationId xmlns:a16="http://schemas.microsoft.com/office/drawing/2014/main" id="{D864AF21-55C3-0324-9ADA-AC2789A0D7FE}"/>
              </a:ext>
            </a:extLst>
          </p:cNvPr>
          <p:cNvSpPr txBox="1">
            <a:spLocks noChangeArrowheads="1"/>
          </p:cNvSpPr>
          <p:nvPr/>
        </p:nvSpPr>
        <p:spPr bwMode="auto">
          <a:xfrm>
            <a:off x="8482013" y="4076700"/>
            <a:ext cx="7391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925763">
              <a:defRPr sz="5700">
                <a:solidFill>
                  <a:schemeClr val="tx1"/>
                </a:solidFill>
                <a:latin typeface="Calibri" panose="020F0502020204030204" pitchFamily="34" charset="0"/>
              </a:defRPr>
            </a:lvl1pPr>
            <a:lvl2pPr defTabSz="2925763">
              <a:defRPr sz="5700">
                <a:solidFill>
                  <a:schemeClr val="tx1"/>
                </a:solidFill>
                <a:latin typeface="Calibri" panose="020F0502020204030204" pitchFamily="34" charset="0"/>
              </a:defRPr>
            </a:lvl2pPr>
            <a:lvl3pPr defTabSz="2925763">
              <a:defRPr sz="5700">
                <a:solidFill>
                  <a:schemeClr val="tx1"/>
                </a:solidFill>
                <a:latin typeface="Calibri" panose="020F0502020204030204" pitchFamily="34" charset="0"/>
              </a:defRPr>
            </a:lvl3pPr>
            <a:lvl4pPr defTabSz="2925763">
              <a:defRPr sz="5700">
                <a:solidFill>
                  <a:schemeClr val="tx1"/>
                </a:solidFill>
                <a:latin typeface="Calibri" panose="020F0502020204030204" pitchFamily="34" charset="0"/>
              </a:defRPr>
            </a:lvl4pPr>
            <a:lvl5pPr defTabSz="2925763">
              <a:defRPr sz="5700">
                <a:solidFill>
                  <a:schemeClr val="tx1"/>
                </a:solidFill>
                <a:latin typeface="Calibri" panose="020F0502020204030204" pitchFamily="34" charset="0"/>
              </a:defRPr>
            </a:lvl5pPr>
            <a:lvl6pPr marL="6326188" indent="-4645025" defTabSz="2925763" eaLnBrk="0" fontAlgn="base" hangingPunct="0">
              <a:spcBef>
                <a:spcPct val="0"/>
              </a:spcBef>
              <a:spcAft>
                <a:spcPct val="0"/>
              </a:spcAft>
              <a:defRPr sz="5700">
                <a:solidFill>
                  <a:schemeClr val="tx1"/>
                </a:solidFill>
                <a:latin typeface="Calibri" panose="020F0502020204030204" pitchFamily="34" charset="0"/>
              </a:defRPr>
            </a:lvl6pPr>
            <a:lvl7pPr marL="6783388" indent="-4645025" defTabSz="2925763" eaLnBrk="0" fontAlgn="base" hangingPunct="0">
              <a:spcBef>
                <a:spcPct val="0"/>
              </a:spcBef>
              <a:spcAft>
                <a:spcPct val="0"/>
              </a:spcAft>
              <a:defRPr sz="5700">
                <a:solidFill>
                  <a:schemeClr val="tx1"/>
                </a:solidFill>
                <a:latin typeface="Calibri" panose="020F0502020204030204" pitchFamily="34" charset="0"/>
              </a:defRPr>
            </a:lvl7pPr>
            <a:lvl8pPr marL="7240588" indent="-4645025" defTabSz="2925763" eaLnBrk="0" fontAlgn="base" hangingPunct="0">
              <a:spcBef>
                <a:spcPct val="0"/>
              </a:spcBef>
              <a:spcAft>
                <a:spcPct val="0"/>
              </a:spcAft>
              <a:defRPr sz="5700">
                <a:solidFill>
                  <a:schemeClr val="tx1"/>
                </a:solidFill>
                <a:latin typeface="Calibri" panose="020F0502020204030204" pitchFamily="34" charset="0"/>
              </a:defRPr>
            </a:lvl8pPr>
            <a:lvl9pPr marL="7697788" indent="-4645025" defTabSz="2925763" eaLnBrk="0" fontAlgn="base" hangingPunct="0">
              <a:spcBef>
                <a:spcPct val="0"/>
              </a:spcBef>
              <a:spcAft>
                <a:spcPct val="0"/>
              </a:spcAft>
              <a:defRPr sz="5700">
                <a:solidFill>
                  <a:schemeClr val="tx1"/>
                </a:solidFill>
                <a:latin typeface="Calibri" panose="020F0502020204030204" pitchFamily="34" charset="0"/>
              </a:defRPr>
            </a:lvl9pPr>
          </a:lstStyle>
          <a:p>
            <a:pPr eaLnBrk="1" hangingPunct="1"/>
            <a:r>
              <a:rPr lang="en-US" altLang="en-US" sz="1800">
                <a:solidFill>
                  <a:schemeClr val="bg1"/>
                </a:solidFill>
                <a:latin typeface="Open Sans" panose="020B0606030504020204" pitchFamily="34" charset="0"/>
                <a:cs typeface="Open Sans" panose="020B0606030504020204" pitchFamily="34" charset="0"/>
              </a:rPr>
              <a:t>Simul Europe has provided this template to assist in preparation of a medical or scientific research poster. The dimensions are set to 18”/45.72cm width by 32”/81.28cm height. </a:t>
            </a:r>
          </a:p>
          <a:p>
            <a:pPr eaLnBrk="1" hangingPunct="1"/>
            <a:endParaRPr lang="en-US" altLang="en-US" sz="1800">
              <a:solidFill>
                <a:schemeClr val="bg1"/>
              </a:solidFill>
              <a:latin typeface="Open Sans" panose="020B0606030504020204" pitchFamily="34" charset="0"/>
              <a:cs typeface="Open Sans" panose="020B0606030504020204" pitchFamily="34" charset="0"/>
            </a:endParaRPr>
          </a:p>
          <a:p>
            <a:pPr eaLnBrk="1" hangingPunct="1"/>
            <a:r>
              <a:rPr lang="en-US" altLang="en-US" sz="1800">
                <a:solidFill>
                  <a:schemeClr val="bg1"/>
                </a:solidFill>
                <a:latin typeface="Open Sans" panose="020B0606030504020204" pitchFamily="34" charset="0"/>
                <a:cs typeface="Open Sans" panose="020B0606030504020204" pitchFamily="34" charset="0"/>
              </a:rPr>
              <a:t>Please add your results here.</a:t>
            </a:r>
          </a:p>
          <a:p>
            <a:pPr eaLnBrk="1" hangingPunct="1"/>
            <a:endParaRPr lang="en-US" altLang="en-US" sz="1800">
              <a:solidFill>
                <a:schemeClr val="bg1"/>
              </a:solidFill>
              <a:latin typeface="Open Sans" panose="020B0606030504020204" pitchFamily="34" charset="0"/>
              <a:cs typeface="Open Sans" panose="020B0606030504020204" pitchFamily="34" charset="0"/>
            </a:endParaRPr>
          </a:p>
        </p:txBody>
      </p:sp>
      <p:sp>
        <p:nvSpPr>
          <p:cNvPr id="23" name="Rectangle 22">
            <a:extLst>
              <a:ext uri="{FF2B5EF4-FFF2-40B4-BE49-F238E27FC236}">
                <a16:creationId xmlns:a16="http://schemas.microsoft.com/office/drawing/2014/main" id="{7EE41E24-1747-9991-DE84-D9096F39BE66}"/>
              </a:ext>
            </a:extLst>
          </p:cNvPr>
          <p:cNvSpPr/>
          <p:nvPr/>
        </p:nvSpPr>
        <p:spPr>
          <a:xfrm>
            <a:off x="8455025" y="3511550"/>
            <a:ext cx="7443788" cy="452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26226" eaLnBrk="1" fontAlgn="auto" hangingPunct="1">
              <a:spcBef>
                <a:spcPts val="0"/>
              </a:spcBef>
              <a:spcAft>
                <a:spcPts val="0"/>
              </a:spcAft>
              <a:defRPr/>
            </a:pPr>
            <a:r>
              <a:rPr lang="en-US" sz="1785">
                <a:solidFill>
                  <a:srgbClr val="2D3C50"/>
                </a:solidFill>
                <a:latin typeface="Bree Serif" panose="02000503040000020004" pitchFamily="2" charset="0"/>
              </a:rPr>
              <a:t>Results</a:t>
            </a:r>
          </a:p>
        </p:txBody>
      </p:sp>
      <p:sp>
        <p:nvSpPr>
          <p:cNvPr id="2061" name="TextBox 23">
            <a:extLst>
              <a:ext uri="{FF2B5EF4-FFF2-40B4-BE49-F238E27FC236}">
                <a16:creationId xmlns:a16="http://schemas.microsoft.com/office/drawing/2014/main" id="{3E4C007C-9986-0FDD-8305-CC1691CF1088}"/>
              </a:ext>
            </a:extLst>
          </p:cNvPr>
          <p:cNvSpPr txBox="1">
            <a:spLocks noChangeArrowheads="1"/>
          </p:cNvSpPr>
          <p:nvPr/>
        </p:nvSpPr>
        <p:spPr bwMode="auto">
          <a:xfrm>
            <a:off x="8507413" y="22882225"/>
            <a:ext cx="7391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925763">
              <a:defRPr sz="5700">
                <a:solidFill>
                  <a:schemeClr val="tx1"/>
                </a:solidFill>
                <a:latin typeface="Calibri" panose="020F0502020204030204" pitchFamily="34" charset="0"/>
              </a:defRPr>
            </a:lvl1pPr>
            <a:lvl2pPr defTabSz="2925763">
              <a:defRPr sz="5700">
                <a:solidFill>
                  <a:schemeClr val="tx1"/>
                </a:solidFill>
                <a:latin typeface="Calibri" panose="020F0502020204030204" pitchFamily="34" charset="0"/>
              </a:defRPr>
            </a:lvl2pPr>
            <a:lvl3pPr defTabSz="2925763">
              <a:defRPr sz="5700">
                <a:solidFill>
                  <a:schemeClr val="tx1"/>
                </a:solidFill>
                <a:latin typeface="Calibri" panose="020F0502020204030204" pitchFamily="34" charset="0"/>
              </a:defRPr>
            </a:lvl3pPr>
            <a:lvl4pPr defTabSz="2925763">
              <a:defRPr sz="5700">
                <a:solidFill>
                  <a:schemeClr val="tx1"/>
                </a:solidFill>
                <a:latin typeface="Calibri" panose="020F0502020204030204" pitchFamily="34" charset="0"/>
              </a:defRPr>
            </a:lvl4pPr>
            <a:lvl5pPr defTabSz="2925763">
              <a:defRPr sz="5700">
                <a:solidFill>
                  <a:schemeClr val="tx1"/>
                </a:solidFill>
                <a:latin typeface="Calibri" panose="020F0502020204030204" pitchFamily="34" charset="0"/>
              </a:defRPr>
            </a:lvl5pPr>
            <a:lvl6pPr marL="6326188" indent="-4645025" defTabSz="2925763" eaLnBrk="0" fontAlgn="base" hangingPunct="0">
              <a:spcBef>
                <a:spcPct val="0"/>
              </a:spcBef>
              <a:spcAft>
                <a:spcPct val="0"/>
              </a:spcAft>
              <a:defRPr sz="5700">
                <a:solidFill>
                  <a:schemeClr val="tx1"/>
                </a:solidFill>
                <a:latin typeface="Calibri" panose="020F0502020204030204" pitchFamily="34" charset="0"/>
              </a:defRPr>
            </a:lvl6pPr>
            <a:lvl7pPr marL="6783388" indent="-4645025" defTabSz="2925763" eaLnBrk="0" fontAlgn="base" hangingPunct="0">
              <a:spcBef>
                <a:spcPct val="0"/>
              </a:spcBef>
              <a:spcAft>
                <a:spcPct val="0"/>
              </a:spcAft>
              <a:defRPr sz="5700">
                <a:solidFill>
                  <a:schemeClr val="tx1"/>
                </a:solidFill>
                <a:latin typeface="Calibri" panose="020F0502020204030204" pitchFamily="34" charset="0"/>
              </a:defRPr>
            </a:lvl7pPr>
            <a:lvl8pPr marL="7240588" indent="-4645025" defTabSz="2925763" eaLnBrk="0" fontAlgn="base" hangingPunct="0">
              <a:spcBef>
                <a:spcPct val="0"/>
              </a:spcBef>
              <a:spcAft>
                <a:spcPct val="0"/>
              </a:spcAft>
              <a:defRPr sz="5700">
                <a:solidFill>
                  <a:schemeClr val="tx1"/>
                </a:solidFill>
                <a:latin typeface="Calibri" panose="020F0502020204030204" pitchFamily="34" charset="0"/>
              </a:defRPr>
            </a:lvl8pPr>
            <a:lvl9pPr marL="7697788" indent="-4645025" defTabSz="2925763" eaLnBrk="0" fontAlgn="base" hangingPunct="0">
              <a:spcBef>
                <a:spcPct val="0"/>
              </a:spcBef>
              <a:spcAft>
                <a:spcPct val="0"/>
              </a:spcAft>
              <a:defRPr sz="5700">
                <a:solidFill>
                  <a:schemeClr val="tx1"/>
                </a:solidFill>
                <a:latin typeface="Calibri" panose="020F0502020204030204" pitchFamily="34" charset="0"/>
              </a:defRPr>
            </a:lvl9pPr>
          </a:lstStyle>
          <a:p>
            <a:pPr eaLnBrk="1" hangingPunct="1"/>
            <a:r>
              <a:rPr lang="en-US" altLang="en-US" sz="1800">
                <a:solidFill>
                  <a:schemeClr val="bg1"/>
                </a:solidFill>
                <a:latin typeface="Open Sans" panose="020B0606030504020204" pitchFamily="34" charset="0"/>
                <a:cs typeface="Open Sans" panose="020B0606030504020204" pitchFamily="34" charset="0"/>
              </a:rPr>
              <a:t>Click here to insert your References. Type it in or copy and paste from your Word document or other source.</a:t>
            </a:r>
          </a:p>
          <a:p>
            <a:pPr eaLnBrk="1" hangingPunct="1"/>
            <a:r>
              <a:rPr lang="en-US" altLang="en-US" sz="1800">
                <a:solidFill>
                  <a:schemeClr val="bg1"/>
                </a:solidFill>
                <a:latin typeface="Open Sans" panose="020B0606030504020204" pitchFamily="34" charset="0"/>
                <a:cs typeface="Open Sans" panose="020B0606030504020204" pitchFamily="34" charset="0"/>
              </a:rPr>
              <a:t>Click on the border once to highlight and select a different font or font size that suits you. This text is in Arial 18pt and is easily readable up to 6 feet away.</a:t>
            </a:r>
          </a:p>
        </p:txBody>
      </p:sp>
      <p:sp>
        <p:nvSpPr>
          <p:cNvPr id="25" name="Rectangle 24">
            <a:extLst>
              <a:ext uri="{FF2B5EF4-FFF2-40B4-BE49-F238E27FC236}">
                <a16:creationId xmlns:a16="http://schemas.microsoft.com/office/drawing/2014/main" id="{23ABEC9D-5E91-5872-1BC2-FE594DEE4AEB}"/>
              </a:ext>
            </a:extLst>
          </p:cNvPr>
          <p:cNvSpPr/>
          <p:nvPr/>
        </p:nvSpPr>
        <p:spPr>
          <a:xfrm>
            <a:off x="8482013" y="22317075"/>
            <a:ext cx="7443787" cy="454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26226" eaLnBrk="1" fontAlgn="auto" hangingPunct="1">
              <a:spcBef>
                <a:spcPts val="0"/>
              </a:spcBef>
              <a:spcAft>
                <a:spcPts val="0"/>
              </a:spcAft>
              <a:defRPr/>
            </a:pPr>
            <a:r>
              <a:rPr lang="en-US" sz="1785">
                <a:solidFill>
                  <a:srgbClr val="2D3C50"/>
                </a:solidFill>
                <a:latin typeface="Bree Serif" panose="02000503040000020004" pitchFamily="2" charset="0"/>
              </a:rPr>
              <a:t>Acknowledgements</a:t>
            </a:r>
          </a:p>
        </p:txBody>
      </p:sp>
      <p:sp>
        <p:nvSpPr>
          <p:cNvPr id="2063" name="TextBox 25">
            <a:extLst>
              <a:ext uri="{FF2B5EF4-FFF2-40B4-BE49-F238E27FC236}">
                <a16:creationId xmlns:a16="http://schemas.microsoft.com/office/drawing/2014/main" id="{DE801710-906E-1572-6A33-0CDAD72C8EE5}"/>
              </a:ext>
            </a:extLst>
          </p:cNvPr>
          <p:cNvSpPr txBox="1">
            <a:spLocks noChangeArrowheads="1"/>
          </p:cNvSpPr>
          <p:nvPr/>
        </p:nvSpPr>
        <p:spPr bwMode="auto">
          <a:xfrm>
            <a:off x="8482013" y="11974513"/>
            <a:ext cx="73914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925763">
              <a:defRPr sz="5700">
                <a:solidFill>
                  <a:schemeClr val="tx1"/>
                </a:solidFill>
                <a:latin typeface="Calibri" panose="020F0502020204030204" pitchFamily="34" charset="0"/>
              </a:defRPr>
            </a:lvl1pPr>
            <a:lvl2pPr defTabSz="2925763">
              <a:defRPr sz="5700">
                <a:solidFill>
                  <a:schemeClr val="tx1"/>
                </a:solidFill>
                <a:latin typeface="Calibri" panose="020F0502020204030204" pitchFamily="34" charset="0"/>
              </a:defRPr>
            </a:lvl2pPr>
            <a:lvl3pPr defTabSz="2925763">
              <a:defRPr sz="5700">
                <a:solidFill>
                  <a:schemeClr val="tx1"/>
                </a:solidFill>
                <a:latin typeface="Calibri" panose="020F0502020204030204" pitchFamily="34" charset="0"/>
              </a:defRPr>
            </a:lvl3pPr>
            <a:lvl4pPr defTabSz="2925763">
              <a:defRPr sz="5700">
                <a:solidFill>
                  <a:schemeClr val="tx1"/>
                </a:solidFill>
                <a:latin typeface="Calibri" panose="020F0502020204030204" pitchFamily="34" charset="0"/>
              </a:defRPr>
            </a:lvl4pPr>
            <a:lvl5pPr defTabSz="2925763">
              <a:defRPr sz="5700">
                <a:solidFill>
                  <a:schemeClr val="tx1"/>
                </a:solidFill>
                <a:latin typeface="Calibri" panose="020F0502020204030204" pitchFamily="34" charset="0"/>
              </a:defRPr>
            </a:lvl5pPr>
            <a:lvl6pPr marL="6326188" indent="-4645025" defTabSz="2925763" eaLnBrk="0" fontAlgn="base" hangingPunct="0">
              <a:spcBef>
                <a:spcPct val="0"/>
              </a:spcBef>
              <a:spcAft>
                <a:spcPct val="0"/>
              </a:spcAft>
              <a:defRPr sz="5700">
                <a:solidFill>
                  <a:schemeClr val="tx1"/>
                </a:solidFill>
                <a:latin typeface="Calibri" panose="020F0502020204030204" pitchFamily="34" charset="0"/>
              </a:defRPr>
            </a:lvl6pPr>
            <a:lvl7pPr marL="6783388" indent="-4645025" defTabSz="2925763" eaLnBrk="0" fontAlgn="base" hangingPunct="0">
              <a:spcBef>
                <a:spcPct val="0"/>
              </a:spcBef>
              <a:spcAft>
                <a:spcPct val="0"/>
              </a:spcAft>
              <a:defRPr sz="5700">
                <a:solidFill>
                  <a:schemeClr val="tx1"/>
                </a:solidFill>
                <a:latin typeface="Calibri" panose="020F0502020204030204" pitchFamily="34" charset="0"/>
              </a:defRPr>
            </a:lvl7pPr>
            <a:lvl8pPr marL="7240588" indent="-4645025" defTabSz="2925763" eaLnBrk="0" fontAlgn="base" hangingPunct="0">
              <a:spcBef>
                <a:spcPct val="0"/>
              </a:spcBef>
              <a:spcAft>
                <a:spcPct val="0"/>
              </a:spcAft>
              <a:defRPr sz="5700">
                <a:solidFill>
                  <a:schemeClr val="tx1"/>
                </a:solidFill>
                <a:latin typeface="Calibri" panose="020F0502020204030204" pitchFamily="34" charset="0"/>
              </a:defRPr>
            </a:lvl8pPr>
            <a:lvl9pPr marL="7697788" indent="-4645025" defTabSz="2925763" eaLnBrk="0" fontAlgn="base" hangingPunct="0">
              <a:spcBef>
                <a:spcPct val="0"/>
              </a:spcBef>
              <a:spcAft>
                <a:spcPct val="0"/>
              </a:spcAft>
              <a:defRPr sz="5700">
                <a:solidFill>
                  <a:schemeClr val="tx1"/>
                </a:solidFill>
                <a:latin typeface="Calibri" panose="020F0502020204030204" pitchFamily="34" charset="0"/>
              </a:defRPr>
            </a:lvl9pPr>
          </a:lstStyle>
          <a:p>
            <a:pPr eaLnBrk="1" hangingPunct="1"/>
            <a:r>
              <a:rPr lang="en-US" altLang="en-US" sz="1800">
                <a:solidFill>
                  <a:schemeClr val="bg1"/>
                </a:solidFill>
                <a:latin typeface="Open Sans" panose="020B0606030504020204" pitchFamily="34" charset="0"/>
                <a:cs typeface="Open Sans" panose="020B0606030504020204" pitchFamily="34" charset="0"/>
              </a:rPr>
              <a:t>Click here to insert your Conclusions text. Type it in or copy and paste from your Word document or other source. </a:t>
            </a:r>
          </a:p>
          <a:p>
            <a:pPr eaLnBrk="1" hangingPunct="1"/>
            <a:endParaRPr lang="en-US" altLang="en-US" sz="1800">
              <a:solidFill>
                <a:schemeClr val="bg1"/>
              </a:solidFill>
              <a:latin typeface="Open Sans" panose="020B0606030504020204" pitchFamily="34" charset="0"/>
              <a:cs typeface="Open Sans" panose="020B0606030504020204" pitchFamily="34" charset="0"/>
            </a:endParaRPr>
          </a:p>
          <a:p>
            <a:pPr eaLnBrk="1" hangingPunct="1"/>
            <a:r>
              <a:rPr lang="en-US" altLang="en-US" sz="1800">
                <a:solidFill>
                  <a:schemeClr val="bg1"/>
                </a:solidFill>
                <a:latin typeface="Open Sans" panose="020B0606030504020204" pitchFamily="34" charset="0"/>
                <a:cs typeface="Open Sans" panose="020B0606030504020204" pitchFamily="34" charset="0"/>
              </a:rPr>
              <a:t>To change the font style of this text box: Click on the border once to highlight the entire text box, then select a different font or font size that suits you. This text is in Arial 18pt and is easily readable up to 6 feet away.</a:t>
            </a:r>
          </a:p>
        </p:txBody>
      </p:sp>
      <p:sp>
        <p:nvSpPr>
          <p:cNvPr id="28" name="Rectangle 27">
            <a:extLst>
              <a:ext uri="{FF2B5EF4-FFF2-40B4-BE49-F238E27FC236}">
                <a16:creationId xmlns:a16="http://schemas.microsoft.com/office/drawing/2014/main" id="{C4175AF3-87FE-6BBA-8530-1E853BF0C635}"/>
              </a:ext>
            </a:extLst>
          </p:cNvPr>
          <p:cNvSpPr/>
          <p:nvPr/>
        </p:nvSpPr>
        <p:spPr>
          <a:xfrm>
            <a:off x="8455025" y="11409363"/>
            <a:ext cx="7443788" cy="454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26226" eaLnBrk="1" fontAlgn="auto" hangingPunct="1">
              <a:spcBef>
                <a:spcPts val="0"/>
              </a:spcBef>
              <a:spcAft>
                <a:spcPts val="0"/>
              </a:spcAft>
              <a:defRPr/>
            </a:pPr>
            <a:r>
              <a:rPr lang="en-US" sz="1785">
                <a:solidFill>
                  <a:srgbClr val="2D3C50"/>
                </a:solidFill>
                <a:latin typeface="Bree Serif" panose="02000503040000020004" pitchFamily="2" charset="0"/>
              </a:rPr>
              <a:t>Conclusion</a:t>
            </a:r>
          </a:p>
        </p:txBody>
      </p:sp>
      <p:graphicFrame>
        <p:nvGraphicFramePr>
          <p:cNvPr id="2065" name="Object 77">
            <a:extLst>
              <a:ext uri="{FF2B5EF4-FFF2-40B4-BE49-F238E27FC236}">
                <a16:creationId xmlns:a16="http://schemas.microsoft.com/office/drawing/2014/main" id="{C9CAB481-F484-37E8-F85D-BA2C6272E5B6}"/>
              </a:ext>
            </a:extLst>
          </p:cNvPr>
          <p:cNvGraphicFramePr>
            <a:graphicFrameLocks noChangeAspect="1"/>
          </p:cNvGraphicFramePr>
          <p:nvPr/>
        </p:nvGraphicFramePr>
        <p:xfrm>
          <a:off x="10126663" y="19110325"/>
          <a:ext cx="4200525" cy="2503488"/>
        </p:xfrm>
        <a:graphic>
          <a:graphicData uri="http://schemas.openxmlformats.org/presentationml/2006/ole">
            <mc:AlternateContent xmlns:mc="http://schemas.openxmlformats.org/markup-compatibility/2006">
              <mc:Choice xmlns:v="urn:schemas-microsoft-com:vml" Requires="v">
                <p:oleObj name="Chart" r:id="rId2" imgW="8953759" imgH="6277032" progId="MSGraph.Chart.8">
                  <p:embed followColorScheme="full"/>
                </p:oleObj>
              </mc:Choice>
              <mc:Fallback>
                <p:oleObj name="Chart" r:id="rId2" imgW="8953759" imgH="6277032" progId="MSGraph.Chart.8">
                  <p:embed followColorScheme="full"/>
                  <p:pic>
                    <p:nvPicPr>
                      <p:cNvPr id="0" name="Object 7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6663" y="19110325"/>
                        <a:ext cx="4200525" cy="250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comprehensivecrimson|09-2018"/>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1749</TotalTime>
  <Words>486</Words>
  <Application>Microsoft Office PowerPoint</Application>
  <PresentationFormat>Custom</PresentationFormat>
  <Paragraphs>30</Paragraphs>
  <Slides>1</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8" baseType="lpstr">
      <vt:lpstr>Arial</vt:lpstr>
      <vt:lpstr>Calibri Light</vt:lpstr>
      <vt:lpstr>Calibri</vt:lpstr>
      <vt:lpstr>Open Sans</vt:lpstr>
      <vt:lpstr>Bree Serif</vt:lpstr>
      <vt:lpstr>Office Theme</vt:lpstr>
      <vt:lpstr>Microsoft Graph Chart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George Girjman</dc:creator>
  <cp:keywords>https:/www.eposters.org</cp:keywords>
  <cp:lastModifiedBy>George Girjman</cp:lastModifiedBy>
  <cp:revision>41</cp:revision>
  <dcterms:created xsi:type="dcterms:W3CDTF">2015-06-02T17:01:52Z</dcterms:created>
  <dcterms:modified xsi:type="dcterms:W3CDTF">2023-08-22T11:49:26Z</dcterms:modified>
</cp:coreProperties>
</file>