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2"/>
  </p:sldIdLst>
  <p:sldSz cx="10287000" cy="18288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Arial" charset="1" panose="020B0502020202020204"/>
      <p:regular r:id="rId10"/>
    </p:embeddedFont>
    <p:embeddedFont>
      <p:font typeface="Arial Bold" charset="1" panose="020B0802020202020204"/>
      <p:regular r:id="rId11"/>
    </p:embeddedFont>
    <p:embeddedFont>
      <p:font typeface="Arial Italics" charset="1" panose="020B0502020202090204"/>
      <p:regular r:id="rId12"/>
    </p:embeddedFont>
    <p:embeddedFont>
      <p:font typeface="Arial Bold Italics" charset="1" panose="020B0802020202090204"/>
      <p:regular r:id="rId13"/>
    </p:embeddedFont>
    <p:embeddedFont>
      <p:font typeface="Open Sans" charset="1" panose="020B0606030504020204"/>
      <p:regular r:id="rId14"/>
    </p:embeddedFont>
    <p:embeddedFont>
      <p:font typeface="Open Sans Bold" charset="1" panose="020B0806030504020204"/>
      <p:regular r:id="rId15"/>
    </p:embeddedFont>
    <p:embeddedFont>
      <p:font typeface="Open Sans Italics" charset="1" panose="020B0606030504020204"/>
      <p:regular r:id="rId16"/>
    </p:embeddedFont>
    <p:embeddedFont>
      <p:font typeface="Open Sans Bold Italics" charset="1" panose="020B0806030504020204"/>
      <p:regular r:id="rId17"/>
    </p:embeddedFont>
    <p:embeddedFont>
      <p:font typeface="Open Sans Light" charset="1" panose="020B0306030504020204"/>
      <p:regular r:id="rId18"/>
    </p:embeddedFont>
    <p:embeddedFont>
      <p:font typeface="Open Sans Light Italics" charset="1" panose="020B0306030504020204"/>
      <p:regular r:id="rId19"/>
    </p:embeddedFont>
    <p:embeddedFont>
      <p:font typeface="Open Sans Ultra-Bold" charset="1" panose="00000000000000000000"/>
      <p:regular r:id="rId20"/>
    </p:embeddedFont>
    <p:embeddedFont>
      <p:font typeface="Open Sans Ultra-Bold Italics" charset="1" panose="000000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slides/slide1.xml" Type="http://schemas.openxmlformats.org/officeDocument/2006/relationship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jpe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001250" y="0"/>
            <a:ext cx="285750" cy="18288000"/>
            <a:chOff x="0" y="0"/>
            <a:chExt cx="381000" cy="24384000"/>
          </a:xfrm>
        </p:grpSpPr>
        <p:sp>
          <p:nvSpPr>
            <p:cNvPr name="Freeform 3" id="3"/>
            <p:cNvSpPr/>
            <p:nvPr/>
          </p:nvSpPr>
          <p:spPr>
            <a:xfrm flipH="false" flipV="false" rot="0">
              <a:off x="0" y="0"/>
              <a:ext cx="381000" cy="24384000"/>
            </a:xfrm>
            <a:custGeom>
              <a:avLst/>
              <a:gdLst/>
              <a:ahLst/>
              <a:cxnLst/>
              <a:rect r="r" b="b" t="t" l="l"/>
              <a:pathLst>
                <a:path h="24384000" w="381000">
                  <a:moveTo>
                    <a:pt x="0" y="0"/>
                  </a:moveTo>
                  <a:lnTo>
                    <a:pt x="381000" y="0"/>
                  </a:lnTo>
                  <a:lnTo>
                    <a:pt x="381000" y="24384000"/>
                  </a:lnTo>
                  <a:lnTo>
                    <a:pt x="0" y="24384000"/>
                  </a:lnTo>
                  <a:close/>
                </a:path>
              </a:pathLst>
            </a:custGeom>
            <a:solidFill>
              <a:srgbClr val="D7E4BD"/>
            </a:solidFill>
          </p:spPr>
        </p:sp>
      </p:grpSp>
      <p:grpSp>
        <p:nvGrpSpPr>
          <p:cNvPr name="Group 4" id="4"/>
          <p:cNvGrpSpPr/>
          <p:nvPr/>
        </p:nvGrpSpPr>
        <p:grpSpPr>
          <a:xfrm rot="0">
            <a:off x="0" y="0"/>
            <a:ext cx="285750" cy="18288000"/>
            <a:chOff x="0" y="0"/>
            <a:chExt cx="381000" cy="24384000"/>
          </a:xfrm>
        </p:grpSpPr>
        <p:sp>
          <p:nvSpPr>
            <p:cNvPr name="Freeform 5" id="5"/>
            <p:cNvSpPr/>
            <p:nvPr/>
          </p:nvSpPr>
          <p:spPr>
            <a:xfrm flipH="false" flipV="false" rot="0">
              <a:off x="0" y="0"/>
              <a:ext cx="381000" cy="24384000"/>
            </a:xfrm>
            <a:custGeom>
              <a:avLst/>
              <a:gdLst/>
              <a:ahLst/>
              <a:cxnLst/>
              <a:rect r="r" b="b" t="t" l="l"/>
              <a:pathLst>
                <a:path h="24384000" w="381000">
                  <a:moveTo>
                    <a:pt x="0" y="0"/>
                  </a:moveTo>
                  <a:lnTo>
                    <a:pt x="381000" y="0"/>
                  </a:lnTo>
                  <a:lnTo>
                    <a:pt x="381000" y="24384000"/>
                  </a:lnTo>
                  <a:lnTo>
                    <a:pt x="0" y="24384000"/>
                  </a:lnTo>
                  <a:close/>
                </a:path>
              </a:pathLst>
            </a:custGeom>
            <a:solidFill>
              <a:srgbClr val="D7E4BD"/>
            </a:solidFill>
          </p:spPr>
        </p:sp>
      </p:grpSp>
      <p:grpSp>
        <p:nvGrpSpPr>
          <p:cNvPr name="Group 6" id="6"/>
          <p:cNvGrpSpPr/>
          <p:nvPr/>
        </p:nvGrpSpPr>
        <p:grpSpPr>
          <a:xfrm rot="0">
            <a:off x="0" y="0"/>
            <a:ext cx="10287000" cy="2133225"/>
            <a:chOff x="0" y="0"/>
            <a:chExt cx="13716000" cy="2844300"/>
          </a:xfrm>
        </p:grpSpPr>
        <p:sp>
          <p:nvSpPr>
            <p:cNvPr name="Freeform 7" id="7"/>
            <p:cNvSpPr/>
            <p:nvPr/>
          </p:nvSpPr>
          <p:spPr>
            <a:xfrm flipH="false" flipV="false" rot="0">
              <a:off x="0" y="0"/>
              <a:ext cx="13716000" cy="2844292"/>
            </a:xfrm>
            <a:custGeom>
              <a:avLst/>
              <a:gdLst/>
              <a:ahLst/>
              <a:cxnLst/>
              <a:rect r="r" b="b" t="t" l="l"/>
              <a:pathLst>
                <a:path h="2844292" w="13716000">
                  <a:moveTo>
                    <a:pt x="0" y="0"/>
                  </a:moveTo>
                  <a:lnTo>
                    <a:pt x="13716000" y="0"/>
                  </a:lnTo>
                  <a:lnTo>
                    <a:pt x="13716000" y="2844292"/>
                  </a:lnTo>
                  <a:lnTo>
                    <a:pt x="0" y="2844292"/>
                  </a:lnTo>
                  <a:close/>
                </a:path>
              </a:pathLst>
            </a:custGeom>
            <a:solidFill>
              <a:srgbClr val="376092"/>
            </a:solidFill>
          </p:spPr>
        </p:sp>
      </p:grpSp>
      <p:grpSp>
        <p:nvGrpSpPr>
          <p:cNvPr name="Group 8" id="8"/>
          <p:cNvGrpSpPr/>
          <p:nvPr/>
        </p:nvGrpSpPr>
        <p:grpSpPr>
          <a:xfrm rot="0">
            <a:off x="0" y="16621200"/>
            <a:ext cx="10287000" cy="1666800"/>
            <a:chOff x="0" y="0"/>
            <a:chExt cx="13716000" cy="2222400"/>
          </a:xfrm>
        </p:grpSpPr>
        <p:sp>
          <p:nvSpPr>
            <p:cNvPr name="Freeform 9" id="9"/>
            <p:cNvSpPr/>
            <p:nvPr/>
          </p:nvSpPr>
          <p:spPr>
            <a:xfrm flipH="false" flipV="false" rot="0">
              <a:off x="0" y="0"/>
              <a:ext cx="13716000" cy="2222373"/>
            </a:xfrm>
            <a:custGeom>
              <a:avLst/>
              <a:gdLst/>
              <a:ahLst/>
              <a:cxnLst/>
              <a:rect r="r" b="b" t="t" l="l"/>
              <a:pathLst>
                <a:path h="2222373" w="13716000">
                  <a:moveTo>
                    <a:pt x="0" y="0"/>
                  </a:moveTo>
                  <a:lnTo>
                    <a:pt x="13716000" y="0"/>
                  </a:lnTo>
                  <a:lnTo>
                    <a:pt x="13716000" y="2222373"/>
                  </a:lnTo>
                  <a:lnTo>
                    <a:pt x="0" y="2222373"/>
                  </a:lnTo>
                  <a:close/>
                </a:path>
              </a:pathLst>
            </a:custGeom>
            <a:solidFill>
              <a:srgbClr val="B9CDE5"/>
            </a:solidFill>
          </p:spPr>
        </p:sp>
      </p:grpSp>
      <p:sp>
        <p:nvSpPr>
          <p:cNvPr name="TextBox 10" id="10"/>
          <p:cNvSpPr txBox="true"/>
          <p:nvPr/>
        </p:nvSpPr>
        <p:spPr>
          <a:xfrm rot="0">
            <a:off x="1888560" y="347895"/>
            <a:ext cx="6509880" cy="187335"/>
          </a:xfrm>
          <a:prstGeom prst="rect">
            <a:avLst/>
          </a:prstGeom>
        </p:spPr>
        <p:txBody>
          <a:bodyPr anchor="t" rtlCol="false" tIns="0" lIns="0" bIns="0" rIns="0">
            <a:spAutoFit/>
          </a:bodyPr>
          <a:lstStyle/>
          <a:p>
            <a:pPr algn="ctr">
              <a:lnSpc>
                <a:spcPts val="2625"/>
              </a:lnSpc>
            </a:pPr>
            <a:r>
              <a:rPr lang="en-US" sz="2187" spc="-87">
                <a:solidFill>
                  <a:srgbClr val="EBF1DE"/>
                </a:solidFill>
                <a:latin typeface="Open Sans Bold"/>
              </a:rPr>
              <a:t>REPLACE THIS TEXT WITH YOUR TITLE</a:t>
            </a:r>
          </a:p>
        </p:txBody>
      </p:sp>
      <p:sp>
        <p:nvSpPr>
          <p:cNvPr name="TextBox 11" id="11"/>
          <p:cNvSpPr txBox="true"/>
          <p:nvPr/>
        </p:nvSpPr>
        <p:spPr>
          <a:xfrm rot="0">
            <a:off x="1888560" y="1335735"/>
            <a:ext cx="6509880" cy="617580"/>
          </a:xfrm>
          <a:prstGeom prst="rect">
            <a:avLst/>
          </a:prstGeom>
        </p:spPr>
        <p:txBody>
          <a:bodyPr anchor="t" rtlCol="false" tIns="0" lIns="0" bIns="0" rIns="0">
            <a:spAutoFit/>
          </a:bodyPr>
          <a:lstStyle/>
          <a:p>
            <a:pPr algn="ctr">
              <a:lnSpc>
                <a:spcPts val="1800"/>
              </a:lnSpc>
            </a:pPr>
            <a:r>
              <a:rPr lang="en-US" sz="1500" spc="-60">
                <a:solidFill>
                  <a:srgbClr val="EBF1DE"/>
                </a:solidFill>
                <a:latin typeface="Open Sans"/>
              </a:rPr>
              <a:t>Add Author Names and Information</a:t>
            </a:r>
          </a:p>
          <a:p>
            <a:pPr algn="ctr">
              <a:lnSpc>
                <a:spcPts val="1800"/>
              </a:lnSpc>
            </a:pPr>
          </a:p>
          <a:p>
            <a:pPr algn="ctr">
              <a:lnSpc>
                <a:spcPts val="1800"/>
              </a:lnSpc>
            </a:pPr>
            <a:r>
              <a:rPr lang="en-US" sz="1500" spc="-60">
                <a:solidFill>
                  <a:srgbClr val="EBF1DE"/>
                </a:solidFill>
                <a:latin typeface="Open Sans"/>
              </a:rPr>
              <a:t>Include University or Department Names if Needed</a:t>
            </a:r>
          </a:p>
        </p:txBody>
      </p:sp>
      <p:grpSp>
        <p:nvGrpSpPr>
          <p:cNvPr name="Group 12" id="12"/>
          <p:cNvGrpSpPr/>
          <p:nvPr/>
        </p:nvGrpSpPr>
        <p:grpSpPr>
          <a:xfrm rot="0">
            <a:off x="1024988" y="2586712"/>
            <a:ext cx="3969675" cy="2382075"/>
            <a:chOff x="0" y="0"/>
            <a:chExt cx="5292900" cy="3176100"/>
          </a:xfrm>
        </p:grpSpPr>
        <p:sp>
          <p:nvSpPr>
            <p:cNvPr name="Freeform 13" id="13"/>
            <p:cNvSpPr/>
            <p:nvPr/>
          </p:nvSpPr>
          <p:spPr>
            <a:xfrm flipH="false" flipV="false" rot="0">
              <a:off x="5207" y="5207"/>
              <a:ext cx="5282438" cy="3165602"/>
            </a:xfrm>
            <a:custGeom>
              <a:avLst/>
              <a:gdLst/>
              <a:ahLst/>
              <a:cxnLst/>
              <a:rect r="r" b="b" t="t" l="l"/>
              <a:pathLst>
                <a:path h="3165602" w="5282438">
                  <a:moveTo>
                    <a:pt x="0" y="0"/>
                  </a:moveTo>
                  <a:lnTo>
                    <a:pt x="5282438" y="0"/>
                  </a:lnTo>
                  <a:lnTo>
                    <a:pt x="5282438" y="3165602"/>
                  </a:lnTo>
                  <a:lnTo>
                    <a:pt x="0" y="3165602"/>
                  </a:lnTo>
                  <a:close/>
                </a:path>
              </a:pathLst>
            </a:custGeom>
            <a:solidFill>
              <a:srgbClr val="FFFFFF"/>
            </a:solidFill>
          </p:spPr>
        </p:sp>
        <p:sp>
          <p:nvSpPr>
            <p:cNvPr name="Freeform 14" id="14"/>
            <p:cNvSpPr/>
            <p:nvPr/>
          </p:nvSpPr>
          <p:spPr>
            <a:xfrm flipH="false" flipV="false" rot="0">
              <a:off x="0" y="0"/>
              <a:ext cx="5292852" cy="3176016"/>
            </a:xfrm>
            <a:custGeom>
              <a:avLst/>
              <a:gdLst/>
              <a:ahLst/>
              <a:cxnLst/>
              <a:rect r="r" b="b" t="t" l="l"/>
              <a:pathLst>
                <a:path h="3176016" w="5292852">
                  <a:moveTo>
                    <a:pt x="5207" y="0"/>
                  </a:moveTo>
                  <a:lnTo>
                    <a:pt x="5287645" y="0"/>
                  </a:lnTo>
                  <a:cubicBezTo>
                    <a:pt x="5290566" y="0"/>
                    <a:pt x="5292852" y="2413"/>
                    <a:pt x="5292852" y="5207"/>
                  </a:cubicBezTo>
                  <a:lnTo>
                    <a:pt x="5292852" y="3170809"/>
                  </a:lnTo>
                  <a:cubicBezTo>
                    <a:pt x="5292852" y="3173730"/>
                    <a:pt x="5290439" y="3176016"/>
                    <a:pt x="5287645" y="3176016"/>
                  </a:cubicBezTo>
                  <a:lnTo>
                    <a:pt x="5207" y="3176016"/>
                  </a:lnTo>
                  <a:cubicBezTo>
                    <a:pt x="2286" y="3176016"/>
                    <a:pt x="0" y="3173603"/>
                    <a:pt x="0" y="3170809"/>
                  </a:cubicBezTo>
                  <a:lnTo>
                    <a:pt x="0" y="5207"/>
                  </a:lnTo>
                  <a:cubicBezTo>
                    <a:pt x="0" y="2413"/>
                    <a:pt x="2413" y="0"/>
                    <a:pt x="5207" y="0"/>
                  </a:cubicBezTo>
                  <a:moveTo>
                    <a:pt x="5207" y="10541"/>
                  </a:moveTo>
                  <a:lnTo>
                    <a:pt x="5207" y="5207"/>
                  </a:lnTo>
                  <a:lnTo>
                    <a:pt x="10541" y="5207"/>
                  </a:lnTo>
                  <a:lnTo>
                    <a:pt x="10541" y="3170809"/>
                  </a:lnTo>
                  <a:lnTo>
                    <a:pt x="5207" y="3170809"/>
                  </a:lnTo>
                  <a:lnTo>
                    <a:pt x="5207" y="3165602"/>
                  </a:lnTo>
                  <a:lnTo>
                    <a:pt x="5287645" y="3165602"/>
                  </a:lnTo>
                  <a:lnTo>
                    <a:pt x="5287645" y="3170809"/>
                  </a:lnTo>
                  <a:lnTo>
                    <a:pt x="5282438" y="3170809"/>
                  </a:lnTo>
                  <a:lnTo>
                    <a:pt x="5282438" y="5207"/>
                  </a:lnTo>
                  <a:lnTo>
                    <a:pt x="5287645" y="5207"/>
                  </a:lnTo>
                  <a:lnTo>
                    <a:pt x="5287645" y="10541"/>
                  </a:lnTo>
                  <a:lnTo>
                    <a:pt x="5207" y="10541"/>
                  </a:lnTo>
                  <a:close/>
                </a:path>
              </a:pathLst>
            </a:custGeom>
            <a:solidFill>
              <a:srgbClr val="376092"/>
            </a:solidFill>
          </p:spPr>
        </p:sp>
        <p:sp>
          <p:nvSpPr>
            <p:cNvPr name="TextBox 15" id="15"/>
            <p:cNvSpPr txBox="true"/>
            <p:nvPr/>
          </p:nvSpPr>
          <p:spPr>
            <a:xfrm>
              <a:off x="0" y="-28575"/>
              <a:ext cx="5292900" cy="3204675"/>
            </a:xfrm>
            <a:prstGeom prst="rect">
              <a:avLst/>
            </a:prstGeom>
          </p:spPr>
          <p:txBody>
            <a:bodyPr anchor="t" rtlCol="false" tIns="50800" lIns="50800" bIns="50800" rIns="50800"/>
            <a:lstStyle/>
            <a:p>
              <a:pPr algn="l">
                <a:lnSpc>
                  <a:spcPts val="1200"/>
                </a:lnSpc>
              </a:pPr>
              <a:r>
                <a:rPr lang="en-US" sz="1000" spc="0">
                  <a:solidFill>
                    <a:srgbClr val="000000"/>
                  </a:solidFill>
                  <a:latin typeface="Arial"/>
                </a:rPr>
                <a:t>Click here to insert your Abstract text. Type it in or copy and paste from your Word document or other source.</a:t>
              </a:r>
            </a:p>
            <a:p>
              <a:pPr algn="l">
                <a:lnSpc>
                  <a:spcPts val="1200"/>
                </a:lnSpc>
              </a:pPr>
            </a:p>
            <a:p>
              <a:pPr algn="l">
                <a:lnSpc>
                  <a:spcPts val="1200"/>
                </a:lnSpc>
              </a:pPr>
              <a:r>
                <a:rPr lang="en-US" sz="1000" spc="0">
                  <a:solidFill>
                    <a:srgbClr val="000000"/>
                  </a:solidFill>
                  <a:latin typeface="Arial"/>
                </a:rPr>
                <a:t>This text box will automatically re-size to your text.</a:t>
              </a:r>
            </a:p>
            <a:p>
              <a:pPr algn="l">
                <a:lnSpc>
                  <a:spcPts val="1200"/>
                </a:lnSpc>
              </a:pPr>
            </a:p>
            <a:p>
              <a:pPr algn="l">
                <a:lnSpc>
                  <a:spcPts val="1200"/>
                </a:lnSpc>
              </a:pPr>
              <a:r>
                <a:rPr lang="en-US" sz="1000" spc="0">
                  <a:solidFill>
                    <a:srgbClr val="000000"/>
                  </a:solidFill>
                  <a:latin typeface="Arial"/>
                </a:rPr>
                <a:t>To change the background color of this text box: Double-click near the edge to open the Format tool, select ‘Colors and Lines’, and change the fill color to whatever you like.</a:t>
              </a:r>
            </a:p>
            <a:p>
              <a:pPr algn="l">
                <a:lnSpc>
                  <a:spcPts val="1200"/>
                </a:lnSpc>
              </a:pPr>
            </a:p>
            <a:p>
              <a:pPr algn="l">
                <a:lnSpc>
                  <a:spcPts val="1200"/>
                </a:lnSpc>
              </a:pPr>
              <a:r>
                <a:rPr lang="en-US" sz="1000" spc="0">
                  <a:solidFill>
                    <a:srgbClr val="000000"/>
                  </a:solidFill>
                  <a:latin typeface="Arial"/>
                </a:rPr>
                <a:t>To change the font style of this text box: Click on the border once to highlight the entire text box, then select a different font or font size that suits you. This text is in Arial 16pt and is easily readable up to 6 feet away.</a:t>
              </a:r>
            </a:p>
          </p:txBody>
        </p:sp>
      </p:grpSp>
      <p:grpSp>
        <p:nvGrpSpPr>
          <p:cNvPr name="Group 16" id="16"/>
          <p:cNvGrpSpPr/>
          <p:nvPr/>
        </p:nvGrpSpPr>
        <p:grpSpPr>
          <a:xfrm rot="0">
            <a:off x="1024988" y="2332688"/>
            <a:ext cx="3969675" cy="261900"/>
            <a:chOff x="0" y="0"/>
            <a:chExt cx="5292900" cy="349200"/>
          </a:xfrm>
        </p:grpSpPr>
        <p:sp>
          <p:nvSpPr>
            <p:cNvPr name="Freeform 17" id="17"/>
            <p:cNvSpPr/>
            <p:nvPr/>
          </p:nvSpPr>
          <p:spPr>
            <a:xfrm flipH="false" flipV="false" rot="0">
              <a:off x="5207" y="5207"/>
              <a:ext cx="5282438" cy="338709"/>
            </a:xfrm>
            <a:custGeom>
              <a:avLst/>
              <a:gdLst/>
              <a:ahLst/>
              <a:cxnLst/>
              <a:rect r="r" b="b" t="t" l="l"/>
              <a:pathLst>
                <a:path h="338709" w="5282438">
                  <a:moveTo>
                    <a:pt x="0" y="0"/>
                  </a:moveTo>
                  <a:lnTo>
                    <a:pt x="5282438" y="0"/>
                  </a:lnTo>
                  <a:lnTo>
                    <a:pt x="5282438" y="338709"/>
                  </a:lnTo>
                  <a:lnTo>
                    <a:pt x="0" y="338709"/>
                  </a:lnTo>
                  <a:close/>
                </a:path>
              </a:pathLst>
            </a:custGeom>
            <a:solidFill>
              <a:srgbClr val="376092"/>
            </a:solidFill>
          </p:spPr>
        </p:sp>
        <p:sp>
          <p:nvSpPr>
            <p:cNvPr name="Freeform 18" id="18"/>
            <p:cNvSpPr/>
            <p:nvPr/>
          </p:nvSpPr>
          <p:spPr>
            <a:xfrm flipH="false" flipV="false" rot="0">
              <a:off x="0" y="0"/>
              <a:ext cx="5292852" cy="349123"/>
            </a:xfrm>
            <a:custGeom>
              <a:avLst/>
              <a:gdLst/>
              <a:ahLst/>
              <a:cxnLst/>
              <a:rect r="r" b="b" t="t" l="l"/>
              <a:pathLst>
                <a:path h="349123" w="5292852">
                  <a:moveTo>
                    <a:pt x="5207" y="0"/>
                  </a:moveTo>
                  <a:lnTo>
                    <a:pt x="5287645" y="0"/>
                  </a:lnTo>
                  <a:cubicBezTo>
                    <a:pt x="5290566" y="0"/>
                    <a:pt x="5292852" y="2413"/>
                    <a:pt x="5292852" y="5207"/>
                  </a:cubicBezTo>
                  <a:lnTo>
                    <a:pt x="5292852" y="343916"/>
                  </a:lnTo>
                  <a:cubicBezTo>
                    <a:pt x="5292852" y="346837"/>
                    <a:pt x="5290439" y="349123"/>
                    <a:pt x="5287645" y="349123"/>
                  </a:cubicBezTo>
                  <a:lnTo>
                    <a:pt x="5207" y="349123"/>
                  </a:lnTo>
                  <a:cubicBezTo>
                    <a:pt x="2286" y="349123"/>
                    <a:pt x="0" y="346710"/>
                    <a:pt x="0" y="343916"/>
                  </a:cubicBezTo>
                  <a:lnTo>
                    <a:pt x="0" y="5207"/>
                  </a:lnTo>
                  <a:cubicBezTo>
                    <a:pt x="0" y="2413"/>
                    <a:pt x="2413" y="0"/>
                    <a:pt x="5207" y="0"/>
                  </a:cubicBezTo>
                  <a:moveTo>
                    <a:pt x="5207" y="10541"/>
                  </a:moveTo>
                  <a:lnTo>
                    <a:pt x="5207" y="5207"/>
                  </a:lnTo>
                  <a:lnTo>
                    <a:pt x="10541" y="5207"/>
                  </a:lnTo>
                  <a:lnTo>
                    <a:pt x="10541" y="343916"/>
                  </a:lnTo>
                  <a:lnTo>
                    <a:pt x="5207" y="343916"/>
                  </a:lnTo>
                  <a:lnTo>
                    <a:pt x="5207" y="338709"/>
                  </a:lnTo>
                  <a:lnTo>
                    <a:pt x="5287645" y="338709"/>
                  </a:lnTo>
                  <a:lnTo>
                    <a:pt x="5287645" y="343916"/>
                  </a:lnTo>
                  <a:lnTo>
                    <a:pt x="5282438" y="343916"/>
                  </a:lnTo>
                  <a:lnTo>
                    <a:pt x="5282438" y="5207"/>
                  </a:lnTo>
                  <a:lnTo>
                    <a:pt x="5287645" y="5207"/>
                  </a:lnTo>
                  <a:lnTo>
                    <a:pt x="5287645" y="10541"/>
                  </a:lnTo>
                  <a:lnTo>
                    <a:pt x="5207" y="10541"/>
                  </a:lnTo>
                  <a:close/>
                </a:path>
              </a:pathLst>
            </a:custGeom>
            <a:solidFill>
              <a:srgbClr val="385D8A"/>
            </a:solidFill>
          </p:spPr>
        </p:sp>
        <p:sp>
          <p:nvSpPr>
            <p:cNvPr name="TextBox 19" id="19"/>
            <p:cNvSpPr txBox="true"/>
            <p:nvPr/>
          </p:nvSpPr>
          <p:spPr>
            <a:xfrm>
              <a:off x="0" y="0"/>
              <a:ext cx="5292900" cy="349200"/>
            </a:xfrm>
            <a:prstGeom prst="rect">
              <a:avLst/>
            </a:prstGeom>
          </p:spPr>
          <p:txBody>
            <a:bodyPr anchor="ctr" rtlCol="false" tIns="50800" lIns="50800" bIns="50800" rIns="50800"/>
            <a:lstStyle/>
            <a:p>
              <a:pPr algn="ctr">
                <a:lnSpc>
                  <a:spcPts val="2100"/>
                </a:lnSpc>
              </a:pPr>
              <a:r>
                <a:rPr lang="en-US" sz="1750" spc="-70">
                  <a:solidFill>
                    <a:srgbClr val="EBF1DE"/>
                  </a:solidFill>
                  <a:latin typeface="Open Sans Bold"/>
                </a:rPr>
                <a:t>Abstract</a:t>
              </a:r>
            </a:p>
          </p:txBody>
        </p:sp>
      </p:grpSp>
      <p:grpSp>
        <p:nvGrpSpPr>
          <p:cNvPr name="Group 20" id="20"/>
          <p:cNvGrpSpPr/>
          <p:nvPr/>
        </p:nvGrpSpPr>
        <p:grpSpPr>
          <a:xfrm rot="0">
            <a:off x="5292338" y="2586712"/>
            <a:ext cx="3969675" cy="6609825"/>
            <a:chOff x="0" y="0"/>
            <a:chExt cx="5292900" cy="8813100"/>
          </a:xfrm>
        </p:grpSpPr>
        <p:sp>
          <p:nvSpPr>
            <p:cNvPr name="Freeform 21" id="21"/>
            <p:cNvSpPr/>
            <p:nvPr/>
          </p:nvSpPr>
          <p:spPr>
            <a:xfrm flipH="false" flipV="false" rot="0">
              <a:off x="5207" y="5207"/>
              <a:ext cx="5282438" cy="8802624"/>
            </a:xfrm>
            <a:custGeom>
              <a:avLst/>
              <a:gdLst/>
              <a:ahLst/>
              <a:cxnLst/>
              <a:rect r="r" b="b" t="t" l="l"/>
              <a:pathLst>
                <a:path h="8802624" w="5282438">
                  <a:moveTo>
                    <a:pt x="0" y="0"/>
                  </a:moveTo>
                  <a:lnTo>
                    <a:pt x="5282438" y="0"/>
                  </a:lnTo>
                  <a:lnTo>
                    <a:pt x="5282438" y="8802624"/>
                  </a:lnTo>
                  <a:lnTo>
                    <a:pt x="0" y="8802624"/>
                  </a:lnTo>
                  <a:close/>
                </a:path>
              </a:pathLst>
            </a:custGeom>
            <a:solidFill>
              <a:srgbClr val="FFFFFF"/>
            </a:solidFill>
          </p:spPr>
        </p:sp>
        <p:sp>
          <p:nvSpPr>
            <p:cNvPr name="Freeform 22" id="22"/>
            <p:cNvSpPr/>
            <p:nvPr/>
          </p:nvSpPr>
          <p:spPr>
            <a:xfrm flipH="false" flipV="false" rot="0">
              <a:off x="0" y="0"/>
              <a:ext cx="5292852" cy="8813038"/>
            </a:xfrm>
            <a:custGeom>
              <a:avLst/>
              <a:gdLst/>
              <a:ahLst/>
              <a:cxnLst/>
              <a:rect r="r" b="b" t="t" l="l"/>
              <a:pathLst>
                <a:path h="8813038" w="5292852">
                  <a:moveTo>
                    <a:pt x="5207" y="0"/>
                  </a:moveTo>
                  <a:lnTo>
                    <a:pt x="5287645" y="0"/>
                  </a:lnTo>
                  <a:cubicBezTo>
                    <a:pt x="5290566" y="0"/>
                    <a:pt x="5292852" y="2413"/>
                    <a:pt x="5292852" y="5207"/>
                  </a:cubicBezTo>
                  <a:lnTo>
                    <a:pt x="5292852" y="8807831"/>
                  </a:lnTo>
                  <a:cubicBezTo>
                    <a:pt x="5292852" y="8810752"/>
                    <a:pt x="5290439" y="8813038"/>
                    <a:pt x="5287645" y="8813038"/>
                  </a:cubicBezTo>
                  <a:lnTo>
                    <a:pt x="5207" y="8813038"/>
                  </a:lnTo>
                  <a:cubicBezTo>
                    <a:pt x="2286" y="8813038"/>
                    <a:pt x="0" y="8810625"/>
                    <a:pt x="0" y="8807831"/>
                  </a:cubicBezTo>
                  <a:lnTo>
                    <a:pt x="0" y="5207"/>
                  </a:lnTo>
                  <a:cubicBezTo>
                    <a:pt x="0" y="2413"/>
                    <a:pt x="2413" y="0"/>
                    <a:pt x="5207" y="0"/>
                  </a:cubicBezTo>
                  <a:moveTo>
                    <a:pt x="5207" y="10541"/>
                  </a:moveTo>
                  <a:lnTo>
                    <a:pt x="5207" y="5207"/>
                  </a:lnTo>
                  <a:lnTo>
                    <a:pt x="10541" y="5207"/>
                  </a:lnTo>
                  <a:lnTo>
                    <a:pt x="10541" y="8807831"/>
                  </a:lnTo>
                  <a:lnTo>
                    <a:pt x="5207" y="8807831"/>
                  </a:lnTo>
                  <a:lnTo>
                    <a:pt x="5207" y="8802625"/>
                  </a:lnTo>
                  <a:lnTo>
                    <a:pt x="5287645" y="8802625"/>
                  </a:lnTo>
                  <a:lnTo>
                    <a:pt x="5287645" y="8807831"/>
                  </a:lnTo>
                  <a:lnTo>
                    <a:pt x="5282438" y="8807831"/>
                  </a:lnTo>
                  <a:lnTo>
                    <a:pt x="5282438" y="5207"/>
                  </a:lnTo>
                  <a:lnTo>
                    <a:pt x="5287645" y="5207"/>
                  </a:lnTo>
                  <a:lnTo>
                    <a:pt x="5287645" y="10541"/>
                  </a:lnTo>
                  <a:lnTo>
                    <a:pt x="5207" y="10541"/>
                  </a:lnTo>
                  <a:close/>
                </a:path>
              </a:pathLst>
            </a:custGeom>
            <a:solidFill>
              <a:srgbClr val="376092"/>
            </a:solidFill>
          </p:spPr>
        </p:sp>
        <p:sp>
          <p:nvSpPr>
            <p:cNvPr name="TextBox 23" id="23"/>
            <p:cNvSpPr txBox="true"/>
            <p:nvPr/>
          </p:nvSpPr>
          <p:spPr>
            <a:xfrm>
              <a:off x="0" y="-28575"/>
              <a:ext cx="5292900" cy="8841675"/>
            </a:xfrm>
            <a:prstGeom prst="rect">
              <a:avLst/>
            </a:prstGeom>
          </p:spPr>
          <p:txBody>
            <a:bodyPr anchor="t" rtlCol="false" tIns="50800" lIns="50800" bIns="50800" rIns="50800"/>
            <a:lstStyle/>
            <a:p>
              <a:pPr algn="l">
                <a:lnSpc>
                  <a:spcPts val="1200"/>
                </a:lnSpc>
              </a:pPr>
              <a:r>
                <a:rPr lang="en-US" sz="1000" spc="0">
                  <a:solidFill>
                    <a:srgbClr val="000000"/>
                  </a:solidFill>
                  <a:latin typeface="Arial"/>
                </a:rPr>
                <a:t>Simul Europe has provided this template to assist in preparation of a medical or scientific research poster. The dimensions are set to 18”/45.72cm width by 32”/81.28cm height. </a:t>
              </a:r>
            </a:p>
            <a:p>
              <a:pPr algn="l">
                <a:lnSpc>
                  <a:spcPts val="1200"/>
                </a:lnSpc>
              </a:pPr>
            </a:p>
            <a:p>
              <a:pPr algn="l">
                <a:lnSpc>
                  <a:spcPts val="1200"/>
                </a:lnSpc>
              </a:pPr>
              <a:r>
                <a:rPr lang="en-US" sz="1000" spc="0">
                  <a:solidFill>
                    <a:srgbClr val="000000"/>
                  </a:solidFill>
                  <a:latin typeface="Arial"/>
                </a:rPr>
                <a:t>Please add your results here.</a:t>
              </a:r>
            </a:p>
            <a:p>
              <a:pPr algn="l">
                <a:lnSpc>
                  <a:spcPts val="1200"/>
                </a:lnSpc>
              </a:pPr>
            </a:p>
          </p:txBody>
        </p:sp>
      </p:grpSp>
      <p:grpSp>
        <p:nvGrpSpPr>
          <p:cNvPr name="Group 24" id="24"/>
          <p:cNvGrpSpPr/>
          <p:nvPr/>
        </p:nvGrpSpPr>
        <p:grpSpPr>
          <a:xfrm rot="0">
            <a:off x="1024988" y="5076112"/>
            <a:ext cx="3969675" cy="261900"/>
            <a:chOff x="0" y="0"/>
            <a:chExt cx="5292900" cy="349200"/>
          </a:xfrm>
        </p:grpSpPr>
        <p:sp>
          <p:nvSpPr>
            <p:cNvPr name="Freeform 25" id="25"/>
            <p:cNvSpPr/>
            <p:nvPr/>
          </p:nvSpPr>
          <p:spPr>
            <a:xfrm flipH="false" flipV="false" rot="0">
              <a:off x="5207" y="5207"/>
              <a:ext cx="5282438" cy="338709"/>
            </a:xfrm>
            <a:custGeom>
              <a:avLst/>
              <a:gdLst/>
              <a:ahLst/>
              <a:cxnLst/>
              <a:rect r="r" b="b" t="t" l="l"/>
              <a:pathLst>
                <a:path h="338709" w="5282438">
                  <a:moveTo>
                    <a:pt x="0" y="0"/>
                  </a:moveTo>
                  <a:lnTo>
                    <a:pt x="5282438" y="0"/>
                  </a:lnTo>
                  <a:lnTo>
                    <a:pt x="5282438" y="338709"/>
                  </a:lnTo>
                  <a:lnTo>
                    <a:pt x="0" y="338709"/>
                  </a:lnTo>
                  <a:close/>
                </a:path>
              </a:pathLst>
            </a:custGeom>
            <a:solidFill>
              <a:srgbClr val="376092"/>
            </a:solidFill>
          </p:spPr>
        </p:sp>
        <p:sp>
          <p:nvSpPr>
            <p:cNvPr name="Freeform 26" id="26"/>
            <p:cNvSpPr/>
            <p:nvPr/>
          </p:nvSpPr>
          <p:spPr>
            <a:xfrm flipH="false" flipV="false" rot="0">
              <a:off x="0" y="0"/>
              <a:ext cx="5292852" cy="349123"/>
            </a:xfrm>
            <a:custGeom>
              <a:avLst/>
              <a:gdLst/>
              <a:ahLst/>
              <a:cxnLst/>
              <a:rect r="r" b="b" t="t" l="l"/>
              <a:pathLst>
                <a:path h="349123" w="5292852">
                  <a:moveTo>
                    <a:pt x="5207" y="0"/>
                  </a:moveTo>
                  <a:lnTo>
                    <a:pt x="5287645" y="0"/>
                  </a:lnTo>
                  <a:cubicBezTo>
                    <a:pt x="5290566" y="0"/>
                    <a:pt x="5292852" y="2413"/>
                    <a:pt x="5292852" y="5207"/>
                  </a:cubicBezTo>
                  <a:lnTo>
                    <a:pt x="5292852" y="343916"/>
                  </a:lnTo>
                  <a:cubicBezTo>
                    <a:pt x="5292852" y="346837"/>
                    <a:pt x="5290439" y="349123"/>
                    <a:pt x="5287645" y="349123"/>
                  </a:cubicBezTo>
                  <a:lnTo>
                    <a:pt x="5207" y="349123"/>
                  </a:lnTo>
                  <a:cubicBezTo>
                    <a:pt x="2286" y="349123"/>
                    <a:pt x="0" y="346710"/>
                    <a:pt x="0" y="343916"/>
                  </a:cubicBezTo>
                  <a:lnTo>
                    <a:pt x="0" y="5207"/>
                  </a:lnTo>
                  <a:cubicBezTo>
                    <a:pt x="0" y="2413"/>
                    <a:pt x="2413" y="0"/>
                    <a:pt x="5207" y="0"/>
                  </a:cubicBezTo>
                  <a:moveTo>
                    <a:pt x="5207" y="10541"/>
                  </a:moveTo>
                  <a:lnTo>
                    <a:pt x="5207" y="5207"/>
                  </a:lnTo>
                  <a:lnTo>
                    <a:pt x="10541" y="5207"/>
                  </a:lnTo>
                  <a:lnTo>
                    <a:pt x="10541" y="343916"/>
                  </a:lnTo>
                  <a:lnTo>
                    <a:pt x="5207" y="343916"/>
                  </a:lnTo>
                  <a:lnTo>
                    <a:pt x="5207" y="338709"/>
                  </a:lnTo>
                  <a:lnTo>
                    <a:pt x="5287645" y="338709"/>
                  </a:lnTo>
                  <a:lnTo>
                    <a:pt x="5287645" y="343916"/>
                  </a:lnTo>
                  <a:lnTo>
                    <a:pt x="5282438" y="343916"/>
                  </a:lnTo>
                  <a:lnTo>
                    <a:pt x="5282438" y="5207"/>
                  </a:lnTo>
                  <a:lnTo>
                    <a:pt x="5287645" y="5207"/>
                  </a:lnTo>
                  <a:lnTo>
                    <a:pt x="5287645" y="10541"/>
                  </a:lnTo>
                  <a:lnTo>
                    <a:pt x="5207" y="10541"/>
                  </a:lnTo>
                  <a:close/>
                </a:path>
              </a:pathLst>
            </a:custGeom>
            <a:solidFill>
              <a:srgbClr val="385D8A"/>
            </a:solidFill>
          </p:spPr>
        </p:sp>
        <p:sp>
          <p:nvSpPr>
            <p:cNvPr name="TextBox 27" id="27"/>
            <p:cNvSpPr txBox="true"/>
            <p:nvPr/>
          </p:nvSpPr>
          <p:spPr>
            <a:xfrm>
              <a:off x="0" y="0"/>
              <a:ext cx="5292900" cy="349200"/>
            </a:xfrm>
            <a:prstGeom prst="rect">
              <a:avLst/>
            </a:prstGeom>
          </p:spPr>
          <p:txBody>
            <a:bodyPr anchor="ctr" rtlCol="false" tIns="50800" lIns="50800" bIns="50800" rIns="50800"/>
            <a:lstStyle/>
            <a:p>
              <a:pPr algn="ctr">
                <a:lnSpc>
                  <a:spcPts val="2100"/>
                </a:lnSpc>
              </a:pPr>
              <a:r>
                <a:rPr lang="en-US" sz="1750" spc="-70">
                  <a:solidFill>
                    <a:srgbClr val="EBF1DE"/>
                  </a:solidFill>
                  <a:latin typeface="Open Sans Bold"/>
                </a:rPr>
                <a:t>Introduction</a:t>
              </a:r>
            </a:p>
          </p:txBody>
        </p:sp>
      </p:grpSp>
      <p:grpSp>
        <p:nvGrpSpPr>
          <p:cNvPr name="Group 28" id="28"/>
          <p:cNvGrpSpPr/>
          <p:nvPr/>
        </p:nvGrpSpPr>
        <p:grpSpPr>
          <a:xfrm rot="0">
            <a:off x="1024988" y="9648112"/>
            <a:ext cx="3969675" cy="3309750"/>
            <a:chOff x="0" y="0"/>
            <a:chExt cx="5292900" cy="4413000"/>
          </a:xfrm>
        </p:grpSpPr>
        <p:sp>
          <p:nvSpPr>
            <p:cNvPr name="Freeform 29" id="29"/>
            <p:cNvSpPr/>
            <p:nvPr/>
          </p:nvSpPr>
          <p:spPr>
            <a:xfrm flipH="false" flipV="false" rot="0">
              <a:off x="5207" y="5207"/>
              <a:ext cx="5282438" cy="4402582"/>
            </a:xfrm>
            <a:custGeom>
              <a:avLst/>
              <a:gdLst/>
              <a:ahLst/>
              <a:cxnLst/>
              <a:rect r="r" b="b" t="t" l="l"/>
              <a:pathLst>
                <a:path h="4402582" w="5282438">
                  <a:moveTo>
                    <a:pt x="0" y="0"/>
                  </a:moveTo>
                  <a:lnTo>
                    <a:pt x="5282438" y="0"/>
                  </a:lnTo>
                  <a:lnTo>
                    <a:pt x="5282438" y="4402582"/>
                  </a:lnTo>
                  <a:lnTo>
                    <a:pt x="0" y="4402582"/>
                  </a:lnTo>
                  <a:close/>
                </a:path>
              </a:pathLst>
            </a:custGeom>
            <a:solidFill>
              <a:srgbClr val="FFFFFF"/>
            </a:solidFill>
          </p:spPr>
        </p:sp>
        <p:sp>
          <p:nvSpPr>
            <p:cNvPr name="Freeform 30" id="30"/>
            <p:cNvSpPr/>
            <p:nvPr/>
          </p:nvSpPr>
          <p:spPr>
            <a:xfrm flipH="false" flipV="false" rot="0">
              <a:off x="0" y="0"/>
              <a:ext cx="5292852" cy="4412996"/>
            </a:xfrm>
            <a:custGeom>
              <a:avLst/>
              <a:gdLst/>
              <a:ahLst/>
              <a:cxnLst/>
              <a:rect r="r" b="b" t="t" l="l"/>
              <a:pathLst>
                <a:path h="4412996" w="5292852">
                  <a:moveTo>
                    <a:pt x="5207" y="0"/>
                  </a:moveTo>
                  <a:lnTo>
                    <a:pt x="5287645" y="0"/>
                  </a:lnTo>
                  <a:cubicBezTo>
                    <a:pt x="5290566" y="0"/>
                    <a:pt x="5292852" y="2413"/>
                    <a:pt x="5292852" y="5207"/>
                  </a:cubicBezTo>
                  <a:lnTo>
                    <a:pt x="5292852" y="4407789"/>
                  </a:lnTo>
                  <a:cubicBezTo>
                    <a:pt x="5292852" y="4410710"/>
                    <a:pt x="5290439" y="4412996"/>
                    <a:pt x="5287645" y="4412996"/>
                  </a:cubicBezTo>
                  <a:lnTo>
                    <a:pt x="5207" y="4412996"/>
                  </a:lnTo>
                  <a:cubicBezTo>
                    <a:pt x="2286" y="4412996"/>
                    <a:pt x="0" y="4410583"/>
                    <a:pt x="0" y="4407789"/>
                  </a:cubicBezTo>
                  <a:lnTo>
                    <a:pt x="0" y="5207"/>
                  </a:lnTo>
                  <a:cubicBezTo>
                    <a:pt x="0" y="2413"/>
                    <a:pt x="2413" y="0"/>
                    <a:pt x="5207" y="0"/>
                  </a:cubicBezTo>
                  <a:moveTo>
                    <a:pt x="5207" y="10541"/>
                  </a:moveTo>
                  <a:lnTo>
                    <a:pt x="5207" y="5207"/>
                  </a:lnTo>
                  <a:lnTo>
                    <a:pt x="10541" y="5207"/>
                  </a:lnTo>
                  <a:lnTo>
                    <a:pt x="10541" y="4407789"/>
                  </a:lnTo>
                  <a:lnTo>
                    <a:pt x="5207" y="4407789"/>
                  </a:lnTo>
                  <a:lnTo>
                    <a:pt x="5207" y="4402582"/>
                  </a:lnTo>
                  <a:lnTo>
                    <a:pt x="5287645" y="4402582"/>
                  </a:lnTo>
                  <a:lnTo>
                    <a:pt x="5287645" y="4407789"/>
                  </a:lnTo>
                  <a:lnTo>
                    <a:pt x="5282438" y="4407789"/>
                  </a:lnTo>
                  <a:lnTo>
                    <a:pt x="5282438" y="5207"/>
                  </a:lnTo>
                  <a:lnTo>
                    <a:pt x="5287645" y="5207"/>
                  </a:lnTo>
                  <a:lnTo>
                    <a:pt x="5287645" y="10541"/>
                  </a:lnTo>
                  <a:lnTo>
                    <a:pt x="5207" y="10541"/>
                  </a:lnTo>
                  <a:close/>
                </a:path>
              </a:pathLst>
            </a:custGeom>
            <a:solidFill>
              <a:srgbClr val="376092"/>
            </a:solidFill>
          </p:spPr>
        </p:sp>
        <p:sp>
          <p:nvSpPr>
            <p:cNvPr name="TextBox 31" id="31"/>
            <p:cNvSpPr txBox="true"/>
            <p:nvPr/>
          </p:nvSpPr>
          <p:spPr>
            <a:xfrm>
              <a:off x="0" y="-28575"/>
              <a:ext cx="5292900" cy="4441575"/>
            </a:xfrm>
            <a:prstGeom prst="rect">
              <a:avLst/>
            </a:prstGeom>
          </p:spPr>
          <p:txBody>
            <a:bodyPr anchor="t" rtlCol="false" tIns="50800" lIns="50800" bIns="50800" rIns="50800"/>
            <a:lstStyle/>
            <a:p>
              <a:pPr algn="l">
                <a:lnSpc>
                  <a:spcPts val="1200"/>
                </a:lnSpc>
              </a:pPr>
              <a:r>
                <a:rPr lang="en-US" sz="1000" spc="0">
                  <a:solidFill>
                    <a:srgbClr val="000000"/>
                  </a:solidFill>
                  <a:latin typeface="Arial"/>
                </a:rPr>
                <a:t>Click here to insert your Methods and Materials text. Type it in or copy and paste from your Word document or other source. Click once on the dashed border to highlight then drag the bottom edge up to fit. Or change the font size to fill the box. </a:t>
              </a:r>
            </a:p>
            <a:p>
              <a:pPr algn="l">
                <a:lnSpc>
                  <a:spcPts val="1200"/>
                </a:lnSpc>
              </a:pPr>
            </a:p>
            <a:p>
              <a:pPr algn="l">
                <a:lnSpc>
                  <a:spcPts val="1200"/>
                </a:lnSpc>
              </a:pPr>
              <a:r>
                <a:rPr lang="en-US" sz="1000" spc="0">
                  <a:solidFill>
                    <a:srgbClr val="000000"/>
                  </a:solidFill>
                  <a:latin typeface="Arial"/>
                </a:rPr>
                <a:t>To have the box automatically re-size to your text: Double-click near the edge to open the Format tool, and select ‘Text Box’, then check “Resize AutoShape to Fit Text”.</a:t>
              </a:r>
            </a:p>
            <a:p>
              <a:pPr algn="l">
                <a:lnSpc>
                  <a:spcPts val="1200"/>
                </a:lnSpc>
              </a:pPr>
            </a:p>
            <a:p>
              <a:pPr algn="l">
                <a:lnSpc>
                  <a:spcPts val="1200"/>
                </a:lnSpc>
              </a:pPr>
              <a:r>
                <a:rPr lang="en-US" sz="1000" spc="0">
                  <a:solidFill>
                    <a:srgbClr val="000000"/>
                  </a:solidFill>
                  <a:latin typeface="Arial"/>
                </a:rPr>
                <a:t>To change the background color of this text box: Double-click near the edge to open the Format tool, select ‘Colors and Lines’, and change the fill color to whatever you like. </a:t>
              </a:r>
            </a:p>
            <a:p>
              <a:pPr algn="l">
                <a:lnSpc>
                  <a:spcPts val="1200"/>
                </a:lnSpc>
              </a:pPr>
            </a:p>
            <a:p>
              <a:pPr algn="l">
                <a:lnSpc>
                  <a:spcPts val="1200"/>
                </a:lnSpc>
              </a:pPr>
              <a:r>
                <a:rPr lang="en-US" sz="1000" spc="0">
                  <a:solidFill>
                    <a:srgbClr val="000000"/>
                  </a:solidFill>
                  <a:latin typeface="Arial"/>
                </a:rPr>
                <a:t>To change the font style of this text box: Click on the border once to highlight the entire text box, then select a different font or font size that suits you. This text is in Arial 18pt and is easily readable up to 6 feet away.</a:t>
              </a:r>
            </a:p>
          </p:txBody>
        </p:sp>
      </p:grpSp>
      <p:grpSp>
        <p:nvGrpSpPr>
          <p:cNvPr name="Group 32" id="32"/>
          <p:cNvGrpSpPr/>
          <p:nvPr/>
        </p:nvGrpSpPr>
        <p:grpSpPr>
          <a:xfrm rot="0">
            <a:off x="1024988" y="9394088"/>
            <a:ext cx="3969675" cy="261900"/>
            <a:chOff x="0" y="0"/>
            <a:chExt cx="5292900" cy="349200"/>
          </a:xfrm>
        </p:grpSpPr>
        <p:sp>
          <p:nvSpPr>
            <p:cNvPr name="Freeform 33" id="33"/>
            <p:cNvSpPr/>
            <p:nvPr/>
          </p:nvSpPr>
          <p:spPr>
            <a:xfrm flipH="false" flipV="false" rot="0">
              <a:off x="5207" y="5207"/>
              <a:ext cx="5282438" cy="338709"/>
            </a:xfrm>
            <a:custGeom>
              <a:avLst/>
              <a:gdLst/>
              <a:ahLst/>
              <a:cxnLst/>
              <a:rect r="r" b="b" t="t" l="l"/>
              <a:pathLst>
                <a:path h="338709" w="5282438">
                  <a:moveTo>
                    <a:pt x="0" y="0"/>
                  </a:moveTo>
                  <a:lnTo>
                    <a:pt x="5282438" y="0"/>
                  </a:lnTo>
                  <a:lnTo>
                    <a:pt x="5282438" y="338709"/>
                  </a:lnTo>
                  <a:lnTo>
                    <a:pt x="0" y="338709"/>
                  </a:lnTo>
                  <a:close/>
                </a:path>
              </a:pathLst>
            </a:custGeom>
            <a:solidFill>
              <a:srgbClr val="376092"/>
            </a:solidFill>
          </p:spPr>
        </p:sp>
        <p:sp>
          <p:nvSpPr>
            <p:cNvPr name="Freeform 34" id="34"/>
            <p:cNvSpPr/>
            <p:nvPr/>
          </p:nvSpPr>
          <p:spPr>
            <a:xfrm flipH="false" flipV="false" rot="0">
              <a:off x="0" y="0"/>
              <a:ext cx="5292852" cy="349123"/>
            </a:xfrm>
            <a:custGeom>
              <a:avLst/>
              <a:gdLst/>
              <a:ahLst/>
              <a:cxnLst/>
              <a:rect r="r" b="b" t="t" l="l"/>
              <a:pathLst>
                <a:path h="349123" w="5292852">
                  <a:moveTo>
                    <a:pt x="5207" y="0"/>
                  </a:moveTo>
                  <a:lnTo>
                    <a:pt x="5287645" y="0"/>
                  </a:lnTo>
                  <a:cubicBezTo>
                    <a:pt x="5290566" y="0"/>
                    <a:pt x="5292852" y="2413"/>
                    <a:pt x="5292852" y="5207"/>
                  </a:cubicBezTo>
                  <a:lnTo>
                    <a:pt x="5292852" y="343916"/>
                  </a:lnTo>
                  <a:cubicBezTo>
                    <a:pt x="5292852" y="346837"/>
                    <a:pt x="5290439" y="349123"/>
                    <a:pt x="5287645" y="349123"/>
                  </a:cubicBezTo>
                  <a:lnTo>
                    <a:pt x="5207" y="349123"/>
                  </a:lnTo>
                  <a:cubicBezTo>
                    <a:pt x="2286" y="349123"/>
                    <a:pt x="0" y="346710"/>
                    <a:pt x="0" y="343916"/>
                  </a:cubicBezTo>
                  <a:lnTo>
                    <a:pt x="0" y="5207"/>
                  </a:lnTo>
                  <a:cubicBezTo>
                    <a:pt x="0" y="2413"/>
                    <a:pt x="2413" y="0"/>
                    <a:pt x="5207" y="0"/>
                  </a:cubicBezTo>
                  <a:moveTo>
                    <a:pt x="5207" y="10541"/>
                  </a:moveTo>
                  <a:lnTo>
                    <a:pt x="5207" y="5207"/>
                  </a:lnTo>
                  <a:lnTo>
                    <a:pt x="10541" y="5207"/>
                  </a:lnTo>
                  <a:lnTo>
                    <a:pt x="10541" y="343916"/>
                  </a:lnTo>
                  <a:lnTo>
                    <a:pt x="5207" y="343916"/>
                  </a:lnTo>
                  <a:lnTo>
                    <a:pt x="5207" y="338709"/>
                  </a:lnTo>
                  <a:lnTo>
                    <a:pt x="5287645" y="338709"/>
                  </a:lnTo>
                  <a:lnTo>
                    <a:pt x="5287645" y="343916"/>
                  </a:lnTo>
                  <a:lnTo>
                    <a:pt x="5282438" y="343916"/>
                  </a:lnTo>
                  <a:lnTo>
                    <a:pt x="5282438" y="5207"/>
                  </a:lnTo>
                  <a:lnTo>
                    <a:pt x="5287645" y="5207"/>
                  </a:lnTo>
                  <a:lnTo>
                    <a:pt x="5287645" y="10541"/>
                  </a:lnTo>
                  <a:lnTo>
                    <a:pt x="5207" y="10541"/>
                  </a:lnTo>
                  <a:close/>
                </a:path>
              </a:pathLst>
            </a:custGeom>
            <a:solidFill>
              <a:srgbClr val="385D8A"/>
            </a:solidFill>
          </p:spPr>
        </p:sp>
        <p:sp>
          <p:nvSpPr>
            <p:cNvPr name="TextBox 35" id="35"/>
            <p:cNvSpPr txBox="true"/>
            <p:nvPr/>
          </p:nvSpPr>
          <p:spPr>
            <a:xfrm>
              <a:off x="0" y="0"/>
              <a:ext cx="5292900" cy="349200"/>
            </a:xfrm>
            <a:prstGeom prst="rect">
              <a:avLst/>
            </a:prstGeom>
          </p:spPr>
          <p:txBody>
            <a:bodyPr anchor="ctr" rtlCol="false" tIns="50800" lIns="50800" bIns="50800" rIns="50800"/>
            <a:lstStyle/>
            <a:p>
              <a:pPr algn="ctr">
                <a:lnSpc>
                  <a:spcPts val="2100"/>
                </a:lnSpc>
              </a:pPr>
              <a:r>
                <a:rPr lang="en-US" sz="1750" spc="-70">
                  <a:solidFill>
                    <a:srgbClr val="EBF1DE"/>
                  </a:solidFill>
                  <a:latin typeface="Open Sans Bold"/>
                </a:rPr>
                <a:t>Methods and Materials</a:t>
              </a:r>
            </a:p>
          </p:txBody>
        </p:sp>
      </p:grpSp>
      <p:grpSp>
        <p:nvGrpSpPr>
          <p:cNvPr name="Group 36" id="36"/>
          <p:cNvGrpSpPr/>
          <p:nvPr/>
        </p:nvGrpSpPr>
        <p:grpSpPr>
          <a:xfrm rot="0">
            <a:off x="5292338" y="9648112"/>
            <a:ext cx="3969675" cy="3690900"/>
            <a:chOff x="0" y="0"/>
            <a:chExt cx="5292900" cy="4921200"/>
          </a:xfrm>
        </p:grpSpPr>
        <p:sp>
          <p:nvSpPr>
            <p:cNvPr name="Freeform 37" id="37"/>
            <p:cNvSpPr/>
            <p:nvPr/>
          </p:nvSpPr>
          <p:spPr>
            <a:xfrm flipH="false" flipV="false" rot="0">
              <a:off x="5207" y="5207"/>
              <a:ext cx="5282438" cy="4910709"/>
            </a:xfrm>
            <a:custGeom>
              <a:avLst/>
              <a:gdLst/>
              <a:ahLst/>
              <a:cxnLst/>
              <a:rect r="r" b="b" t="t" l="l"/>
              <a:pathLst>
                <a:path h="4910709" w="5282438">
                  <a:moveTo>
                    <a:pt x="0" y="0"/>
                  </a:moveTo>
                  <a:lnTo>
                    <a:pt x="5282438" y="0"/>
                  </a:lnTo>
                  <a:lnTo>
                    <a:pt x="5282438" y="4910709"/>
                  </a:lnTo>
                  <a:lnTo>
                    <a:pt x="0" y="4910709"/>
                  </a:lnTo>
                  <a:close/>
                </a:path>
              </a:pathLst>
            </a:custGeom>
            <a:solidFill>
              <a:srgbClr val="FFFFFF"/>
            </a:solidFill>
          </p:spPr>
        </p:sp>
        <p:sp>
          <p:nvSpPr>
            <p:cNvPr name="Freeform 38" id="38"/>
            <p:cNvSpPr/>
            <p:nvPr/>
          </p:nvSpPr>
          <p:spPr>
            <a:xfrm flipH="false" flipV="false" rot="0">
              <a:off x="0" y="0"/>
              <a:ext cx="5292852" cy="4921123"/>
            </a:xfrm>
            <a:custGeom>
              <a:avLst/>
              <a:gdLst/>
              <a:ahLst/>
              <a:cxnLst/>
              <a:rect r="r" b="b" t="t" l="l"/>
              <a:pathLst>
                <a:path h="4921123" w="5292852">
                  <a:moveTo>
                    <a:pt x="5207" y="0"/>
                  </a:moveTo>
                  <a:lnTo>
                    <a:pt x="5287645" y="0"/>
                  </a:lnTo>
                  <a:cubicBezTo>
                    <a:pt x="5290566" y="0"/>
                    <a:pt x="5292852" y="2413"/>
                    <a:pt x="5292852" y="5207"/>
                  </a:cubicBezTo>
                  <a:lnTo>
                    <a:pt x="5292852" y="4915916"/>
                  </a:lnTo>
                  <a:cubicBezTo>
                    <a:pt x="5292852" y="4918837"/>
                    <a:pt x="5290439" y="4921123"/>
                    <a:pt x="5287645" y="4921123"/>
                  </a:cubicBezTo>
                  <a:lnTo>
                    <a:pt x="5207" y="4921123"/>
                  </a:lnTo>
                  <a:cubicBezTo>
                    <a:pt x="2286" y="4921123"/>
                    <a:pt x="0" y="4918710"/>
                    <a:pt x="0" y="4915916"/>
                  </a:cubicBezTo>
                  <a:lnTo>
                    <a:pt x="0" y="5207"/>
                  </a:lnTo>
                  <a:cubicBezTo>
                    <a:pt x="0" y="2413"/>
                    <a:pt x="2413" y="0"/>
                    <a:pt x="5207" y="0"/>
                  </a:cubicBezTo>
                  <a:moveTo>
                    <a:pt x="5207" y="10541"/>
                  </a:moveTo>
                  <a:lnTo>
                    <a:pt x="5207" y="5207"/>
                  </a:lnTo>
                  <a:lnTo>
                    <a:pt x="10541" y="5207"/>
                  </a:lnTo>
                  <a:lnTo>
                    <a:pt x="10541" y="4915916"/>
                  </a:lnTo>
                  <a:lnTo>
                    <a:pt x="5207" y="4915916"/>
                  </a:lnTo>
                  <a:lnTo>
                    <a:pt x="5207" y="4910709"/>
                  </a:lnTo>
                  <a:lnTo>
                    <a:pt x="5287645" y="4910709"/>
                  </a:lnTo>
                  <a:lnTo>
                    <a:pt x="5287645" y="4915916"/>
                  </a:lnTo>
                  <a:lnTo>
                    <a:pt x="5282438" y="4915916"/>
                  </a:lnTo>
                  <a:lnTo>
                    <a:pt x="5282438" y="5207"/>
                  </a:lnTo>
                  <a:lnTo>
                    <a:pt x="5287645" y="5207"/>
                  </a:lnTo>
                  <a:lnTo>
                    <a:pt x="5287645" y="10541"/>
                  </a:lnTo>
                  <a:lnTo>
                    <a:pt x="5207" y="10541"/>
                  </a:lnTo>
                  <a:close/>
                </a:path>
              </a:pathLst>
            </a:custGeom>
            <a:solidFill>
              <a:srgbClr val="376092"/>
            </a:solidFill>
          </p:spPr>
        </p:sp>
        <p:sp>
          <p:nvSpPr>
            <p:cNvPr name="TextBox 39" id="39"/>
            <p:cNvSpPr txBox="true"/>
            <p:nvPr/>
          </p:nvSpPr>
          <p:spPr>
            <a:xfrm>
              <a:off x="0" y="-28575"/>
              <a:ext cx="5292900" cy="4949775"/>
            </a:xfrm>
            <a:prstGeom prst="rect">
              <a:avLst/>
            </a:prstGeom>
          </p:spPr>
          <p:txBody>
            <a:bodyPr anchor="t" rtlCol="false" tIns="50800" lIns="50800" bIns="50800" rIns="50800"/>
            <a:lstStyle/>
            <a:p>
              <a:pPr algn="l">
                <a:lnSpc>
                  <a:spcPts val="1200"/>
                </a:lnSpc>
              </a:pPr>
              <a:r>
                <a:rPr lang="en-US" sz="1000" spc="0">
                  <a:solidFill>
                    <a:srgbClr val="000000"/>
                  </a:solidFill>
                  <a:latin typeface="Arial"/>
                </a:rPr>
                <a:t>Click here to insert your Discussion text. Type it in or copy and paste from your Word document or other source.</a:t>
              </a:r>
            </a:p>
            <a:p>
              <a:pPr algn="l">
                <a:lnSpc>
                  <a:spcPts val="1200"/>
                </a:lnSpc>
              </a:pPr>
            </a:p>
          </p:txBody>
        </p:sp>
      </p:grpSp>
      <p:grpSp>
        <p:nvGrpSpPr>
          <p:cNvPr name="Group 40" id="40"/>
          <p:cNvGrpSpPr/>
          <p:nvPr/>
        </p:nvGrpSpPr>
        <p:grpSpPr>
          <a:xfrm rot="0">
            <a:off x="5292338" y="9394088"/>
            <a:ext cx="3969675" cy="261900"/>
            <a:chOff x="0" y="0"/>
            <a:chExt cx="5292900" cy="349200"/>
          </a:xfrm>
        </p:grpSpPr>
        <p:sp>
          <p:nvSpPr>
            <p:cNvPr name="Freeform 41" id="41"/>
            <p:cNvSpPr/>
            <p:nvPr/>
          </p:nvSpPr>
          <p:spPr>
            <a:xfrm flipH="false" flipV="false" rot="0">
              <a:off x="5207" y="5207"/>
              <a:ext cx="5282438" cy="338709"/>
            </a:xfrm>
            <a:custGeom>
              <a:avLst/>
              <a:gdLst/>
              <a:ahLst/>
              <a:cxnLst/>
              <a:rect r="r" b="b" t="t" l="l"/>
              <a:pathLst>
                <a:path h="338709" w="5282438">
                  <a:moveTo>
                    <a:pt x="0" y="0"/>
                  </a:moveTo>
                  <a:lnTo>
                    <a:pt x="5282438" y="0"/>
                  </a:lnTo>
                  <a:lnTo>
                    <a:pt x="5282438" y="338709"/>
                  </a:lnTo>
                  <a:lnTo>
                    <a:pt x="0" y="338709"/>
                  </a:lnTo>
                  <a:close/>
                </a:path>
              </a:pathLst>
            </a:custGeom>
            <a:solidFill>
              <a:srgbClr val="376092"/>
            </a:solidFill>
          </p:spPr>
        </p:sp>
        <p:sp>
          <p:nvSpPr>
            <p:cNvPr name="Freeform 42" id="42"/>
            <p:cNvSpPr/>
            <p:nvPr/>
          </p:nvSpPr>
          <p:spPr>
            <a:xfrm flipH="false" flipV="false" rot="0">
              <a:off x="0" y="0"/>
              <a:ext cx="5292852" cy="349123"/>
            </a:xfrm>
            <a:custGeom>
              <a:avLst/>
              <a:gdLst/>
              <a:ahLst/>
              <a:cxnLst/>
              <a:rect r="r" b="b" t="t" l="l"/>
              <a:pathLst>
                <a:path h="349123" w="5292852">
                  <a:moveTo>
                    <a:pt x="5207" y="0"/>
                  </a:moveTo>
                  <a:lnTo>
                    <a:pt x="5287645" y="0"/>
                  </a:lnTo>
                  <a:cubicBezTo>
                    <a:pt x="5290566" y="0"/>
                    <a:pt x="5292852" y="2413"/>
                    <a:pt x="5292852" y="5207"/>
                  </a:cubicBezTo>
                  <a:lnTo>
                    <a:pt x="5292852" y="343916"/>
                  </a:lnTo>
                  <a:cubicBezTo>
                    <a:pt x="5292852" y="346837"/>
                    <a:pt x="5290439" y="349123"/>
                    <a:pt x="5287645" y="349123"/>
                  </a:cubicBezTo>
                  <a:lnTo>
                    <a:pt x="5207" y="349123"/>
                  </a:lnTo>
                  <a:cubicBezTo>
                    <a:pt x="2286" y="349123"/>
                    <a:pt x="0" y="346710"/>
                    <a:pt x="0" y="343916"/>
                  </a:cubicBezTo>
                  <a:lnTo>
                    <a:pt x="0" y="5207"/>
                  </a:lnTo>
                  <a:cubicBezTo>
                    <a:pt x="0" y="2413"/>
                    <a:pt x="2413" y="0"/>
                    <a:pt x="5207" y="0"/>
                  </a:cubicBezTo>
                  <a:moveTo>
                    <a:pt x="5207" y="10541"/>
                  </a:moveTo>
                  <a:lnTo>
                    <a:pt x="5207" y="5207"/>
                  </a:lnTo>
                  <a:lnTo>
                    <a:pt x="10541" y="5207"/>
                  </a:lnTo>
                  <a:lnTo>
                    <a:pt x="10541" y="343916"/>
                  </a:lnTo>
                  <a:lnTo>
                    <a:pt x="5207" y="343916"/>
                  </a:lnTo>
                  <a:lnTo>
                    <a:pt x="5207" y="338709"/>
                  </a:lnTo>
                  <a:lnTo>
                    <a:pt x="5287645" y="338709"/>
                  </a:lnTo>
                  <a:lnTo>
                    <a:pt x="5287645" y="343916"/>
                  </a:lnTo>
                  <a:lnTo>
                    <a:pt x="5282438" y="343916"/>
                  </a:lnTo>
                  <a:lnTo>
                    <a:pt x="5282438" y="5207"/>
                  </a:lnTo>
                  <a:lnTo>
                    <a:pt x="5287645" y="5207"/>
                  </a:lnTo>
                  <a:lnTo>
                    <a:pt x="5287645" y="10541"/>
                  </a:lnTo>
                  <a:lnTo>
                    <a:pt x="5207" y="10541"/>
                  </a:lnTo>
                  <a:close/>
                </a:path>
              </a:pathLst>
            </a:custGeom>
            <a:solidFill>
              <a:srgbClr val="385D8A"/>
            </a:solidFill>
          </p:spPr>
        </p:sp>
        <p:sp>
          <p:nvSpPr>
            <p:cNvPr name="TextBox 43" id="43"/>
            <p:cNvSpPr txBox="true"/>
            <p:nvPr/>
          </p:nvSpPr>
          <p:spPr>
            <a:xfrm>
              <a:off x="0" y="0"/>
              <a:ext cx="5292900" cy="349200"/>
            </a:xfrm>
            <a:prstGeom prst="rect">
              <a:avLst/>
            </a:prstGeom>
          </p:spPr>
          <p:txBody>
            <a:bodyPr anchor="ctr" rtlCol="false" tIns="50800" lIns="50800" bIns="50800" rIns="50800"/>
            <a:lstStyle/>
            <a:p>
              <a:pPr algn="ctr">
                <a:lnSpc>
                  <a:spcPts val="2100"/>
                </a:lnSpc>
              </a:pPr>
              <a:r>
                <a:rPr lang="en-US" sz="1750" spc="-70">
                  <a:solidFill>
                    <a:srgbClr val="EBF1DE"/>
                  </a:solidFill>
                  <a:latin typeface="Open Sans Bold"/>
                </a:rPr>
                <a:t>Discussion</a:t>
              </a:r>
            </a:p>
          </p:txBody>
        </p:sp>
      </p:grpSp>
      <p:grpSp>
        <p:nvGrpSpPr>
          <p:cNvPr name="Group 44" id="44"/>
          <p:cNvGrpSpPr/>
          <p:nvPr/>
        </p:nvGrpSpPr>
        <p:grpSpPr>
          <a:xfrm rot="0">
            <a:off x="5292338" y="13712062"/>
            <a:ext cx="3969675" cy="2770200"/>
            <a:chOff x="0" y="0"/>
            <a:chExt cx="5292900" cy="3693600"/>
          </a:xfrm>
        </p:grpSpPr>
        <p:sp>
          <p:nvSpPr>
            <p:cNvPr name="Freeform 45" id="45"/>
            <p:cNvSpPr/>
            <p:nvPr/>
          </p:nvSpPr>
          <p:spPr>
            <a:xfrm flipH="false" flipV="false" rot="0">
              <a:off x="5207" y="5207"/>
              <a:ext cx="5282438" cy="3683127"/>
            </a:xfrm>
            <a:custGeom>
              <a:avLst/>
              <a:gdLst/>
              <a:ahLst/>
              <a:cxnLst/>
              <a:rect r="r" b="b" t="t" l="l"/>
              <a:pathLst>
                <a:path h="3683127" w="5282438">
                  <a:moveTo>
                    <a:pt x="0" y="0"/>
                  </a:moveTo>
                  <a:lnTo>
                    <a:pt x="5282438" y="0"/>
                  </a:lnTo>
                  <a:lnTo>
                    <a:pt x="5282438" y="3683127"/>
                  </a:lnTo>
                  <a:lnTo>
                    <a:pt x="0" y="3683127"/>
                  </a:lnTo>
                  <a:close/>
                </a:path>
              </a:pathLst>
            </a:custGeom>
            <a:solidFill>
              <a:srgbClr val="FFFFFF"/>
            </a:solidFill>
          </p:spPr>
        </p:sp>
        <p:sp>
          <p:nvSpPr>
            <p:cNvPr name="Freeform 46" id="46"/>
            <p:cNvSpPr/>
            <p:nvPr/>
          </p:nvSpPr>
          <p:spPr>
            <a:xfrm flipH="false" flipV="false" rot="0">
              <a:off x="0" y="0"/>
              <a:ext cx="5292852" cy="3693541"/>
            </a:xfrm>
            <a:custGeom>
              <a:avLst/>
              <a:gdLst/>
              <a:ahLst/>
              <a:cxnLst/>
              <a:rect r="r" b="b" t="t" l="l"/>
              <a:pathLst>
                <a:path h="3693541" w="5292852">
                  <a:moveTo>
                    <a:pt x="5207" y="0"/>
                  </a:moveTo>
                  <a:lnTo>
                    <a:pt x="5287645" y="0"/>
                  </a:lnTo>
                  <a:cubicBezTo>
                    <a:pt x="5290566" y="0"/>
                    <a:pt x="5292852" y="2413"/>
                    <a:pt x="5292852" y="5207"/>
                  </a:cubicBezTo>
                  <a:lnTo>
                    <a:pt x="5292852" y="3688334"/>
                  </a:lnTo>
                  <a:cubicBezTo>
                    <a:pt x="5292852" y="3691255"/>
                    <a:pt x="5290439" y="3693541"/>
                    <a:pt x="5287645" y="3693541"/>
                  </a:cubicBezTo>
                  <a:lnTo>
                    <a:pt x="5207" y="3693541"/>
                  </a:lnTo>
                  <a:cubicBezTo>
                    <a:pt x="2286" y="3693541"/>
                    <a:pt x="0" y="3691128"/>
                    <a:pt x="0" y="3688334"/>
                  </a:cubicBezTo>
                  <a:lnTo>
                    <a:pt x="0" y="5207"/>
                  </a:lnTo>
                  <a:cubicBezTo>
                    <a:pt x="0" y="2413"/>
                    <a:pt x="2413" y="0"/>
                    <a:pt x="5207" y="0"/>
                  </a:cubicBezTo>
                  <a:moveTo>
                    <a:pt x="5207" y="10541"/>
                  </a:moveTo>
                  <a:lnTo>
                    <a:pt x="5207" y="5207"/>
                  </a:lnTo>
                  <a:lnTo>
                    <a:pt x="10541" y="5207"/>
                  </a:lnTo>
                  <a:lnTo>
                    <a:pt x="10541" y="3688334"/>
                  </a:lnTo>
                  <a:lnTo>
                    <a:pt x="5207" y="3688334"/>
                  </a:lnTo>
                  <a:lnTo>
                    <a:pt x="5207" y="3683127"/>
                  </a:lnTo>
                  <a:lnTo>
                    <a:pt x="5287645" y="3683127"/>
                  </a:lnTo>
                  <a:lnTo>
                    <a:pt x="5287645" y="3688334"/>
                  </a:lnTo>
                  <a:lnTo>
                    <a:pt x="5282438" y="3688334"/>
                  </a:lnTo>
                  <a:lnTo>
                    <a:pt x="5282438" y="5207"/>
                  </a:lnTo>
                  <a:lnTo>
                    <a:pt x="5287645" y="5207"/>
                  </a:lnTo>
                  <a:lnTo>
                    <a:pt x="5287645" y="10541"/>
                  </a:lnTo>
                  <a:lnTo>
                    <a:pt x="5207" y="10541"/>
                  </a:lnTo>
                  <a:close/>
                </a:path>
              </a:pathLst>
            </a:custGeom>
            <a:solidFill>
              <a:srgbClr val="376092"/>
            </a:solidFill>
          </p:spPr>
        </p:sp>
        <p:sp>
          <p:nvSpPr>
            <p:cNvPr name="TextBox 47" id="47"/>
            <p:cNvSpPr txBox="true"/>
            <p:nvPr/>
          </p:nvSpPr>
          <p:spPr>
            <a:xfrm>
              <a:off x="0" y="-28575"/>
              <a:ext cx="5292900" cy="3722175"/>
            </a:xfrm>
            <a:prstGeom prst="rect">
              <a:avLst/>
            </a:prstGeom>
          </p:spPr>
          <p:txBody>
            <a:bodyPr anchor="t" rtlCol="false" tIns="50800" lIns="50800" bIns="50800" rIns="50800"/>
            <a:lstStyle/>
            <a:p>
              <a:pPr algn="l">
                <a:lnSpc>
                  <a:spcPts val="1200"/>
                </a:lnSpc>
              </a:pPr>
              <a:r>
                <a:rPr lang="en-US" sz="1000" spc="0">
                  <a:solidFill>
                    <a:srgbClr val="000000"/>
                  </a:solidFill>
                  <a:latin typeface="Arial"/>
                </a:rPr>
                <a:t>Click here to insert your Conclusions text. Type it in or copy and paste from your Word document or other source. </a:t>
              </a:r>
            </a:p>
            <a:p>
              <a:pPr algn="l">
                <a:lnSpc>
                  <a:spcPts val="1200"/>
                </a:lnSpc>
              </a:pPr>
            </a:p>
            <a:p>
              <a:pPr algn="l">
                <a:lnSpc>
                  <a:spcPts val="1200"/>
                </a:lnSpc>
              </a:pPr>
              <a:r>
                <a:rPr lang="en-US" sz="1000" spc="0">
                  <a:solidFill>
                    <a:srgbClr val="000000"/>
                  </a:solidFill>
                  <a:latin typeface="Arial"/>
                </a:rPr>
                <a:t>To change the font style of this text box: Click on the border once to highlight the entire text box, then select a different font or font size that suits you. This text is in Arial 18pt and is easily readable up to 6 feet away.</a:t>
              </a:r>
            </a:p>
          </p:txBody>
        </p:sp>
      </p:grpSp>
      <p:grpSp>
        <p:nvGrpSpPr>
          <p:cNvPr name="Group 48" id="48"/>
          <p:cNvGrpSpPr/>
          <p:nvPr/>
        </p:nvGrpSpPr>
        <p:grpSpPr>
          <a:xfrm rot="0">
            <a:off x="5292338" y="13458038"/>
            <a:ext cx="3969675" cy="261900"/>
            <a:chOff x="0" y="0"/>
            <a:chExt cx="5292900" cy="349200"/>
          </a:xfrm>
        </p:grpSpPr>
        <p:sp>
          <p:nvSpPr>
            <p:cNvPr name="Freeform 49" id="49"/>
            <p:cNvSpPr/>
            <p:nvPr/>
          </p:nvSpPr>
          <p:spPr>
            <a:xfrm flipH="false" flipV="false" rot="0">
              <a:off x="5207" y="5207"/>
              <a:ext cx="5282438" cy="338709"/>
            </a:xfrm>
            <a:custGeom>
              <a:avLst/>
              <a:gdLst/>
              <a:ahLst/>
              <a:cxnLst/>
              <a:rect r="r" b="b" t="t" l="l"/>
              <a:pathLst>
                <a:path h="338709" w="5282438">
                  <a:moveTo>
                    <a:pt x="0" y="0"/>
                  </a:moveTo>
                  <a:lnTo>
                    <a:pt x="5282438" y="0"/>
                  </a:lnTo>
                  <a:lnTo>
                    <a:pt x="5282438" y="338709"/>
                  </a:lnTo>
                  <a:lnTo>
                    <a:pt x="0" y="338709"/>
                  </a:lnTo>
                  <a:close/>
                </a:path>
              </a:pathLst>
            </a:custGeom>
            <a:solidFill>
              <a:srgbClr val="376092"/>
            </a:solidFill>
          </p:spPr>
        </p:sp>
        <p:sp>
          <p:nvSpPr>
            <p:cNvPr name="Freeform 50" id="50"/>
            <p:cNvSpPr/>
            <p:nvPr/>
          </p:nvSpPr>
          <p:spPr>
            <a:xfrm flipH="false" flipV="false" rot="0">
              <a:off x="0" y="0"/>
              <a:ext cx="5292852" cy="349123"/>
            </a:xfrm>
            <a:custGeom>
              <a:avLst/>
              <a:gdLst/>
              <a:ahLst/>
              <a:cxnLst/>
              <a:rect r="r" b="b" t="t" l="l"/>
              <a:pathLst>
                <a:path h="349123" w="5292852">
                  <a:moveTo>
                    <a:pt x="5207" y="0"/>
                  </a:moveTo>
                  <a:lnTo>
                    <a:pt x="5287645" y="0"/>
                  </a:lnTo>
                  <a:cubicBezTo>
                    <a:pt x="5290566" y="0"/>
                    <a:pt x="5292852" y="2413"/>
                    <a:pt x="5292852" y="5207"/>
                  </a:cubicBezTo>
                  <a:lnTo>
                    <a:pt x="5292852" y="343916"/>
                  </a:lnTo>
                  <a:cubicBezTo>
                    <a:pt x="5292852" y="346837"/>
                    <a:pt x="5290439" y="349123"/>
                    <a:pt x="5287645" y="349123"/>
                  </a:cubicBezTo>
                  <a:lnTo>
                    <a:pt x="5207" y="349123"/>
                  </a:lnTo>
                  <a:cubicBezTo>
                    <a:pt x="2286" y="349123"/>
                    <a:pt x="0" y="346710"/>
                    <a:pt x="0" y="343916"/>
                  </a:cubicBezTo>
                  <a:lnTo>
                    <a:pt x="0" y="5207"/>
                  </a:lnTo>
                  <a:cubicBezTo>
                    <a:pt x="0" y="2413"/>
                    <a:pt x="2413" y="0"/>
                    <a:pt x="5207" y="0"/>
                  </a:cubicBezTo>
                  <a:moveTo>
                    <a:pt x="5207" y="10541"/>
                  </a:moveTo>
                  <a:lnTo>
                    <a:pt x="5207" y="5207"/>
                  </a:lnTo>
                  <a:lnTo>
                    <a:pt x="10541" y="5207"/>
                  </a:lnTo>
                  <a:lnTo>
                    <a:pt x="10541" y="343916"/>
                  </a:lnTo>
                  <a:lnTo>
                    <a:pt x="5207" y="343916"/>
                  </a:lnTo>
                  <a:lnTo>
                    <a:pt x="5207" y="338709"/>
                  </a:lnTo>
                  <a:lnTo>
                    <a:pt x="5287645" y="338709"/>
                  </a:lnTo>
                  <a:lnTo>
                    <a:pt x="5287645" y="343916"/>
                  </a:lnTo>
                  <a:lnTo>
                    <a:pt x="5282438" y="343916"/>
                  </a:lnTo>
                  <a:lnTo>
                    <a:pt x="5282438" y="5207"/>
                  </a:lnTo>
                  <a:lnTo>
                    <a:pt x="5287645" y="5207"/>
                  </a:lnTo>
                  <a:lnTo>
                    <a:pt x="5287645" y="10541"/>
                  </a:lnTo>
                  <a:lnTo>
                    <a:pt x="5207" y="10541"/>
                  </a:lnTo>
                  <a:close/>
                </a:path>
              </a:pathLst>
            </a:custGeom>
            <a:solidFill>
              <a:srgbClr val="385D8A"/>
            </a:solidFill>
          </p:spPr>
        </p:sp>
        <p:sp>
          <p:nvSpPr>
            <p:cNvPr name="TextBox 51" id="51"/>
            <p:cNvSpPr txBox="true"/>
            <p:nvPr/>
          </p:nvSpPr>
          <p:spPr>
            <a:xfrm>
              <a:off x="0" y="0"/>
              <a:ext cx="5292900" cy="349200"/>
            </a:xfrm>
            <a:prstGeom prst="rect">
              <a:avLst/>
            </a:prstGeom>
          </p:spPr>
          <p:txBody>
            <a:bodyPr anchor="ctr" rtlCol="false" tIns="50800" lIns="50800" bIns="50800" rIns="50800"/>
            <a:lstStyle/>
            <a:p>
              <a:pPr algn="ctr">
                <a:lnSpc>
                  <a:spcPts val="2100"/>
                </a:lnSpc>
              </a:pPr>
              <a:r>
                <a:rPr lang="en-US" sz="1750" spc="-70">
                  <a:solidFill>
                    <a:srgbClr val="EBF1DE"/>
                  </a:solidFill>
                  <a:latin typeface="Open Sans Bold"/>
                </a:rPr>
                <a:t>Conclusions</a:t>
              </a:r>
            </a:p>
          </p:txBody>
        </p:sp>
      </p:grpSp>
      <p:graphicFrame>
        <p:nvGraphicFramePr>
          <p:cNvPr name="Table 52" id="52"/>
          <p:cNvGraphicFramePr>
            <a:graphicFrameLocks noGrp="true"/>
          </p:cNvGraphicFramePr>
          <p:nvPr/>
        </p:nvGraphicFramePr>
        <p:xfrm>
          <a:off x="1028925" y="13241700"/>
          <a:ext cx="3968750" cy="1476375"/>
        </p:xfrm>
        <a:graphic>
          <a:graphicData uri="http://schemas.openxmlformats.org/drawingml/2006/table">
            <a:tbl>
              <a:tblPr/>
              <a:tblGrid>
                <a:gridCol w="992132"/>
                <a:gridCol w="992132"/>
                <a:gridCol w="992132"/>
                <a:gridCol w="992354"/>
              </a:tblGrid>
              <a:tr h="251230">
                <a:tc>
                  <a:txBody>
                    <a:bodyPr anchor="t" rtlCol="false"/>
                    <a:lstStyle/>
                    <a:p>
                      <a:pPr algn="l">
                        <a:lnSpc>
                          <a:spcPts val="1679"/>
                        </a:lnSpc>
                        <a:defRPr/>
                      </a:pP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18720">
                      <a:solidFill>
                        <a:srgbClr val="FFFFFF"/>
                      </a:solidFill>
                      <a:prstDash val="solid"/>
                      <a:round/>
                      <a:headEnd type="none" w="med" len="med"/>
                      <a:tailEnd type="none" w="med" len="med"/>
                    </a:lnB>
                    <a:solidFill>
                      <a:srgbClr val="376092"/>
                    </a:solidFill>
                  </a:tcPr>
                </a:tc>
                <a:tc>
                  <a:txBody>
                    <a:bodyPr anchor="t" rtlCol="false"/>
                    <a:lstStyle/>
                    <a:p>
                      <a:pPr algn="ctr">
                        <a:lnSpc>
                          <a:spcPts val="1200"/>
                        </a:lnSpc>
                        <a:defRPr/>
                      </a:pPr>
                      <a:r>
                        <a:rPr lang="en-US" sz="1000" spc="-40">
                          <a:solidFill>
                            <a:srgbClr val="FFFFFF"/>
                          </a:solidFill>
                          <a:latin typeface="Open Sans Bold"/>
                        </a:rPr>
                        <a:t>Heading</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18720">
                      <a:solidFill>
                        <a:srgbClr val="FFFFFF"/>
                      </a:solidFill>
                      <a:prstDash val="solid"/>
                      <a:round/>
                      <a:headEnd type="none" w="med" len="med"/>
                      <a:tailEnd type="none" w="med" len="med"/>
                    </a:lnB>
                    <a:solidFill>
                      <a:srgbClr val="376092"/>
                    </a:solidFill>
                  </a:tcPr>
                </a:tc>
                <a:tc>
                  <a:txBody>
                    <a:bodyPr anchor="t" rtlCol="false"/>
                    <a:lstStyle/>
                    <a:p>
                      <a:pPr algn="ctr">
                        <a:lnSpc>
                          <a:spcPts val="1200"/>
                        </a:lnSpc>
                        <a:defRPr/>
                      </a:pPr>
                      <a:r>
                        <a:rPr lang="en-US" sz="1000" spc="-40">
                          <a:solidFill>
                            <a:srgbClr val="FFFFFF"/>
                          </a:solidFill>
                          <a:latin typeface="Open Sans Bold"/>
                        </a:rPr>
                        <a:t>Heading</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18720">
                      <a:solidFill>
                        <a:srgbClr val="FFFFFF"/>
                      </a:solidFill>
                      <a:prstDash val="solid"/>
                      <a:round/>
                      <a:headEnd type="none" w="med" len="med"/>
                      <a:tailEnd type="none" w="med" len="med"/>
                    </a:lnB>
                    <a:solidFill>
                      <a:srgbClr val="376092"/>
                    </a:solidFill>
                  </a:tcPr>
                </a:tc>
                <a:tc>
                  <a:txBody>
                    <a:bodyPr anchor="t" rtlCol="false"/>
                    <a:lstStyle/>
                    <a:p>
                      <a:pPr algn="ctr">
                        <a:lnSpc>
                          <a:spcPts val="1200"/>
                        </a:lnSpc>
                        <a:defRPr/>
                      </a:pPr>
                      <a:r>
                        <a:rPr lang="en-US" sz="1000" spc="-40">
                          <a:solidFill>
                            <a:srgbClr val="FFFFFF"/>
                          </a:solidFill>
                          <a:latin typeface="Open Sans Bold"/>
                        </a:rPr>
                        <a:t>Heading</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18720">
                      <a:solidFill>
                        <a:srgbClr val="FFFFFF"/>
                      </a:solidFill>
                      <a:prstDash val="solid"/>
                      <a:round/>
                      <a:headEnd type="none" w="med" len="med"/>
                      <a:tailEnd type="none" w="med" len="med"/>
                    </a:lnB>
                    <a:solidFill>
                      <a:srgbClr val="376092"/>
                    </a:solidFill>
                  </a:tcPr>
                </a:tc>
              </a:tr>
              <a:tr h="251230">
                <a:tc>
                  <a:txBody>
                    <a:bodyPr anchor="t" rtlCol="false"/>
                    <a:lstStyle/>
                    <a:p>
                      <a:pPr algn="l">
                        <a:lnSpc>
                          <a:spcPts val="1200"/>
                        </a:lnSpc>
                        <a:defRPr/>
                      </a:pPr>
                      <a:r>
                        <a:rPr lang="en-US" sz="1000" spc="-40">
                          <a:solidFill>
                            <a:srgbClr val="000000"/>
                          </a:solidFill>
                          <a:latin typeface="Open Sans"/>
                        </a:rPr>
                        <a:t>Item</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1872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c>
                  <a:txBody>
                    <a:bodyPr anchor="t" rtlCol="false"/>
                    <a:lstStyle/>
                    <a:p>
                      <a:pPr algn="ctr">
                        <a:lnSpc>
                          <a:spcPts val="1200"/>
                        </a:lnSpc>
                        <a:defRPr/>
                      </a:pPr>
                      <a:r>
                        <a:rPr lang="en-US" sz="1000" spc="-40">
                          <a:solidFill>
                            <a:srgbClr val="000000"/>
                          </a:solidFill>
                          <a:latin typeface="Open Sans"/>
                        </a:rPr>
                        <a:t>800</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1872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c>
                  <a:txBody>
                    <a:bodyPr anchor="t" rtlCol="false"/>
                    <a:lstStyle/>
                    <a:p>
                      <a:pPr algn="ctr">
                        <a:lnSpc>
                          <a:spcPts val="1200"/>
                        </a:lnSpc>
                        <a:defRPr/>
                      </a:pPr>
                      <a:r>
                        <a:rPr lang="en-US" sz="1000" spc="-40">
                          <a:solidFill>
                            <a:srgbClr val="000000"/>
                          </a:solidFill>
                          <a:latin typeface="Open Sans"/>
                        </a:rPr>
                        <a:t>790</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1872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c>
                  <a:txBody>
                    <a:bodyPr anchor="t" rtlCol="false"/>
                    <a:lstStyle/>
                    <a:p>
                      <a:pPr algn="ctr">
                        <a:lnSpc>
                          <a:spcPts val="1200"/>
                        </a:lnSpc>
                        <a:defRPr/>
                      </a:pPr>
                      <a:r>
                        <a:rPr lang="en-US" sz="1000" spc="-40">
                          <a:solidFill>
                            <a:srgbClr val="000000"/>
                          </a:solidFill>
                          <a:latin typeface="Open Sans"/>
                        </a:rPr>
                        <a:t>4001</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1872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r>
              <a:tr h="243532">
                <a:tc>
                  <a:txBody>
                    <a:bodyPr anchor="t" rtlCol="false"/>
                    <a:lstStyle/>
                    <a:p>
                      <a:pPr algn="l">
                        <a:lnSpc>
                          <a:spcPts val="1200"/>
                        </a:lnSpc>
                        <a:defRPr/>
                      </a:pPr>
                      <a:r>
                        <a:rPr lang="en-US" sz="1000" spc="-40">
                          <a:solidFill>
                            <a:srgbClr val="000000"/>
                          </a:solidFill>
                          <a:latin typeface="Open Sans"/>
                        </a:rPr>
                        <a:t>Item</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EFF3EA"/>
                    </a:solidFill>
                  </a:tcPr>
                </a:tc>
                <a:tc>
                  <a:txBody>
                    <a:bodyPr anchor="t" rtlCol="false"/>
                    <a:lstStyle/>
                    <a:p>
                      <a:pPr algn="ctr">
                        <a:lnSpc>
                          <a:spcPts val="1200"/>
                        </a:lnSpc>
                        <a:defRPr/>
                      </a:pPr>
                      <a:r>
                        <a:rPr lang="en-US" sz="1000" spc="-40">
                          <a:solidFill>
                            <a:srgbClr val="000000"/>
                          </a:solidFill>
                          <a:latin typeface="Open Sans"/>
                        </a:rPr>
                        <a:t>356</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EFF3EA"/>
                    </a:solidFill>
                  </a:tcPr>
                </a:tc>
                <a:tc>
                  <a:txBody>
                    <a:bodyPr anchor="t" rtlCol="false"/>
                    <a:lstStyle/>
                    <a:p>
                      <a:pPr algn="ctr">
                        <a:lnSpc>
                          <a:spcPts val="1200"/>
                        </a:lnSpc>
                        <a:defRPr/>
                      </a:pPr>
                      <a:r>
                        <a:rPr lang="en-US" sz="1000" spc="-40">
                          <a:solidFill>
                            <a:srgbClr val="000000"/>
                          </a:solidFill>
                          <a:latin typeface="Open Sans"/>
                        </a:rPr>
                        <a:t>856</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EFF3EA"/>
                    </a:solidFill>
                  </a:tcPr>
                </a:tc>
                <a:tc>
                  <a:txBody>
                    <a:bodyPr anchor="t" rtlCol="false"/>
                    <a:lstStyle/>
                    <a:p>
                      <a:pPr algn="ctr">
                        <a:lnSpc>
                          <a:spcPts val="1200"/>
                        </a:lnSpc>
                        <a:defRPr/>
                      </a:pPr>
                      <a:r>
                        <a:rPr lang="en-US" sz="1000" spc="-40">
                          <a:solidFill>
                            <a:srgbClr val="000000"/>
                          </a:solidFill>
                          <a:latin typeface="Open Sans"/>
                        </a:rPr>
                        <a:t>290</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EFF3EA"/>
                    </a:solidFill>
                  </a:tcPr>
                </a:tc>
              </a:tr>
              <a:tr h="243532">
                <a:tc>
                  <a:txBody>
                    <a:bodyPr anchor="t" rtlCol="false"/>
                    <a:lstStyle/>
                    <a:p>
                      <a:pPr algn="l">
                        <a:lnSpc>
                          <a:spcPts val="1200"/>
                        </a:lnSpc>
                        <a:defRPr/>
                      </a:pPr>
                      <a:r>
                        <a:rPr lang="en-US" sz="1000" spc="-40">
                          <a:solidFill>
                            <a:srgbClr val="000000"/>
                          </a:solidFill>
                          <a:latin typeface="Open Sans"/>
                        </a:rPr>
                        <a:t>Item</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c>
                  <a:txBody>
                    <a:bodyPr anchor="t" rtlCol="false"/>
                    <a:lstStyle/>
                    <a:p>
                      <a:pPr algn="ctr">
                        <a:lnSpc>
                          <a:spcPts val="1200"/>
                        </a:lnSpc>
                        <a:defRPr/>
                      </a:pPr>
                      <a:r>
                        <a:rPr lang="en-US" sz="1000" spc="-40">
                          <a:solidFill>
                            <a:srgbClr val="000000"/>
                          </a:solidFill>
                          <a:latin typeface="Open Sans"/>
                        </a:rPr>
                        <a:t>228</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c>
                  <a:txBody>
                    <a:bodyPr anchor="t" rtlCol="false"/>
                    <a:lstStyle/>
                    <a:p>
                      <a:pPr algn="ctr">
                        <a:lnSpc>
                          <a:spcPts val="1200"/>
                        </a:lnSpc>
                        <a:defRPr/>
                      </a:pPr>
                      <a:r>
                        <a:rPr lang="en-US" sz="1000" spc="-40">
                          <a:solidFill>
                            <a:srgbClr val="000000"/>
                          </a:solidFill>
                          <a:latin typeface="Open Sans"/>
                        </a:rPr>
                        <a:t>134</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c>
                  <a:txBody>
                    <a:bodyPr anchor="t" rtlCol="false"/>
                    <a:lstStyle/>
                    <a:p>
                      <a:pPr algn="ctr">
                        <a:lnSpc>
                          <a:spcPts val="1200"/>
                        </a:lnSpc>
                        <a:defRPr/>
                      </a:pPr>
                      <a:r>
                        <a:rPr lang="en-US" sz="1000" spc="-40">
                          <a:solidFill>
                            <a:srgbClr val="000000"/>
                          </a:solidFill>
                          <a:latin typeface="Open Sans"/>
                        </a:rPr>
                        <a:t>238</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r>
              <a:tr h="243319">
                <a:tc>
                  <a:txBody>
                    <a:bodyPr anchor="t" rtlCol="false"/>
                    <a:lstStyle/>
                    <a:p>
                      <a:pPr algn="l">
                        <a:lnSpc>
                          <a:spcPts val="1200"/>
                        </a:lnSpc>
                        <a:defRPr/>
                      </a:pPr>
                      <a:r>
                        <a:rPr lang="en-US" sz="1000" spc="-40">
                          <a:solidFill>
                            <a:srgbClr val="000000"/>
                          </a:solidFill>
                          <a:latin typeface="Open Sans"/>
                        </a:rPr>
                        <a:t>Item</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EFF3EA"/>
                    </a:solidFill>
                  </a:tcPr>
                </a:tc>
                <a:tc>
                  <a:txBody>
                    <a:bodyPr anchor="t" rtlCol="false"/>
                    <a:lstStyle/>
                    <a:p>
                      <a:pPr algn="ctr">
                        <a:lnSpc>
                          <a:spcPts val="1200"/>
                        </a:lnSpc>
                        <a:defRPr/>
                      </a:pPr>
                      <a:r>
                        <a:rPr lang="en-US" sz="1000" spc="-40">
                          <a:solidFill>
                            <a:srgbClr val="000000"/>
                          </a:solidFill>
                          <a:latin typeface="Open Sans"/>
                        </a:rPr>
                        <a:t>954</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EFF3EA"/>
                    </a:solidFill>
                  </a:tcPr>
                </a:tc>
                <a:tc>
                  <a:txBody>
                    <a:bodyPr anchor="t" rtlCol="false"/>
                    <a:lstStyle/>
                    <a:p>
                      <a:pPr algn="ctr">
                        <a:lnSpc>
                          <a:spcPts val="1200"/>
                        </a:lnSpc>
                        <a:defRPr/>
                      </a:pPr>
                      <a:r>
                        <a:rPr lang="en-US" sz="1000" spc="-40">
                          <a:solidFill>
                            <a:srgbClr val="000000"/>
                          </a:solidFill>
                          <a:latin typeface="Open Sans"/>
                        </a:rPr>
                        <a:t>875</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EFF3EA"/>
                    </a:solidFill>
                  </a:tcPr>
                </a:tc>
                <a:tc>
                  <a:txBody>
                    <a:bodyPr anchor="t" rtlCol="false"/>
                    <a:lstStyle/>
                    <a:p>
                      <a:pPr algn="ctr">
                        <a:lnSpc>
                          <a:spcPts val="1200"/>
                        </a:lnSpc>
                        <a:defRPr/>
                      </a:pPr>
                      <a:r>
                        <a:rPr lang="en-US" sz="1000" spc="-40">
                          <a:solidFill>
                            <a:srgbClr val="000000"/>
                          </a:solidFill>
                          <a:latin typeface="Open Sans"/>
                        </a:rPr>
                        <a:t>976</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EFF3EA"/>
                    </a:solidFill>
                  </a:tcPr>
                </a:tc>
              </a:tr>
              <a:tr h="243532">
                <a:tc>
                  <a:txBody>
                    <a:bodyPr anchor="t" rtlCol="false"/>
                    <a:lstStyle/>
                    <a:p>
                      <a:pPr algn="l">
                        <a:lnSpc>
                          <a:spcPts val="1200"/>
                        </a:lnSpc>
                        <a:defRPr/>
                      </a:pPr>
                      <a:r>
                        <a:rPr lang="en-US" sz="1000" spc="-40">
                          <a:solidFill>
                            <a:srgbClr val="000000"/>
                          </a:solidFill>
                          <a:latin typeface="Open Sans"/>
                        </a:rPr>
                        <a:t>Item</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c>
                  <a:txBody>
                    <a:bodyPr anchor="t" rtlCol="false"/>
                    <a:lstStyle/>
                    <a:p>
                      <a:pPr algn="ctr">
                        <a:lnSpc>
                          <a:spcPts val="1200"/>
                        </a:lnSpc>
                        <a:defRPr/>
                      </a:pPr>
                      <a:r>
                        <a:rPr lang="en-US" sz="1000" spc="-40">
                          <a:solidFill>
                            <a:srgbClr val="000000"/>
                          </a:solidFill>
                          <a:latin typeface="Open Sans"/>
                        </a:rPr>
                        <a:t>324</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c>
                  <a:txBody>
                    <a:bodyPr anchor="t" rtlCol="false"/>
                    <a:lstStyle/>
                    <a:p>
                      <a:pPr algn="ctr">
                        <a:lnSpc>
                          <a:spcPts val="1200"/>
                        </a:lnSpc>
                        <a:defRPr/>
                      </a:pPr>
                      <a:r>
                        <a:rPr lang="en-US" sz="1000" spc="-40">
                          <a:solidFill>
                            <a:srgbClr val="000000"/>
                          </a:solidFill>
                          <a:latin typeface="Open Sans"/>
                        </a:rPr>
                        <a:t>325</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c>
                  <a:txBody>
                    <a:bodyPr anchor="t" rtlCol="false"/>
                    <a:lstStyle/>
                    <a:p>
                      <a:pPr algn="ctr">
                        <a:lnSpc>
                          <a:spcPts val="1200"/>
                        </a:lnSpc>
                        <a:defRPr/>
                      </a:pPr>
                      <a:r>
                        <a:rPr lang="en-US" sz="1000" spc="-40">
                          <a:solidFill>
                            <a:srgbClr val="000000"/>
                          </a:solidFill>
                          <a:latin typeface="Open Sans"/>
                        </a:rPr>
                        <a:t>301</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r>
            </a:tbl>
          </a:graphicData>
        </a:graphic>
      </p:graphicFrame>
      <p:grpSp>
        <p:nvGrpSpPr>
          <p:cNvPr name="Group 53" id="53"/>
          <p:cNvGrpSpPr/>
          <p:nvPr/>
        </p:nvGrpSpPr>
        <p:grpSpPr>
          <a:xfrm rot="0">
            <a:off x="5292338" y="2332688"/>
            <a:ext cx="3969675" cy="261900"/>
            <a:chOff x="0" y="0"/>
            <a:chExt cx="5292900" cy="349200"/>
          </a:xfrm>
        </p:grpSpPr>
        <p:sp>
          <p:nvSpPr>
            <p:cNvPr name="Freeform 54" id="54"/>
            <p:cNvSpPr/>
            <p:nvPr/>
          </p:nvSpPr>
          <p:spPr>
            <a:xfrm flipH="false" flipV="false" rot="0">
              <a:off x="5207" y="5207"/>
              <a:ext cx="5282438" cy="338709"/>
            </a:xfrm>
            <a:custGeom>
              <a:avLst/>
              <a:gdLst/>
              <a:ahLst/>
              <a:cxnLst/>
              <a:rect r="r" b="b" t="t" l="l"/>
              <a:pathLst>
                <a:path h="338709" w="5282438">
                  <a:moveTo>
                    <a:pt x="0" y="0"/>
                  </a:moveTo>
                  <a:lnTo>
                    <a:pt x="5282438" y="0"/>
                  </a:lnTo>
                  <a:lnTo>
                    <a:pt x="5282438" y="338709"/>
                  </a:lnTo>
                  <a:lnTo>
                    <a:pt x="0" y="338709"/>
                  </a:lnTo>
                  <a:close/>
                </a:path>
              </a:pathLst>
            </a:custGeom>
            <a:solidFill>
              <a:srgbClr val="376092"/>
            </a:solidFill>
          </p:spPr>
        </p:sp>
        <p:sp>
          <p:nvSpPr>
            <p:cNvPr name="Freeform 55" id="55"/>
            <p:cNvSpPr/>
            <p:nvPr/>
          </p:nvSpPr>
          <p:spPr>
            <a:xfrm flipH="false" flipV="false" rot="0">
              <a:off x="0" y="0"/>
              <a:ext cx="5292852" cy="349123"/>
            </a:xfrm>
            <a:custGeom>
              <a:avLst/>
              <a:gdLst/>
              <a:ahLst/>
              <a:cxnLst/>
              <a:rect r="r" b="b" t="t" l="l"/>
              <a:pathLst>
                <a:path h="349123" w="5292852">
                  <a:moveTo>
                    <a:pt x="5207" y="0"/>
                  </a:moveTo>
                  <a:lnTo>
                    <a:pt x="5287645" y="0"/>
                  </a:lnTo>
                  <a:cubicBezTo>
                    <a:pt x="5290566" y="0"/>
                    <a:pt x="5292852" y="2413"/>
                    <a:pt x="5292852" y="5207"/>
                  </a:cubicBezTo>
                  <a:lnTo>
                    <a:pt x="5292852" y="343916"/>
                  </a:lnTo>
                  <a:cubicBezTo>
                    <a:pt x="5292852" y="346837"/>
                    <a:pt x="5290439" y="349123"/>
                    <a:pt x="5287645" y="349123"/>
                  </a:cubicBezTo>
                  <a:lnTo>
                    <a:pt x="5207" y="349123"/>
                  </a:lnTo>
                  <a:cubicBezTo>
                    <a:pt x="2286" y="349123"/>
                    <a:pt x="0" y="346710"/>
                    <a:pt x="0" y="343916"/>
                  </a:cubicBezTo>
                  <a:lnTo>
                    <a:pt x="0" y="5207"/>
                  </a:lnTo>
                  <a:cubicBezTo>
                    <a:pt x="0" y="2413"/>
                    <a:pt x="2413" y="0"/>
                    <a:pt x="5207" y="0"/>
                  </a:cubicBezTo>
                  <a:moveTo>
                    <a:pt x="5207" y="10541"/>
                  </a:moveTo>
                  <a:lnTo>
                    <a:pt x="5207" y="5207"/>
                  </a:lnTo>
                  <a:lnTo>
                    <a:pt x="10541" y="5207"/>
                  </a:lnTo>
                  <a:lnTo>
                    <a:pt x="10541" y="343916"/>
                  </a:lnTo>
                  <a:lnTo>
                    <a:pt x="5207" y="343916"/>
                  </a:lnTo>
                  <a:lnTo>
                    <a:pt x="5207" y="338709"/>
                  </a:lnTo>
                  <a:lnTo>
                    <a:pt x="5287645" y="338709"/>
                  </a:lnTo>
                  <a:lnTo>
                    <a:pt x="5287645" y="343916"/>
                  </a:lnTo>
                  <a:lnTo>
                    <a:pt x="5282438" y="343916"/>
                  </a:lnTo>
                  <a:lnTo>
                    <a:pt x="5282438" y="5207"/>
                  </a:lnTo>
                  <a:lnTo>
                    <a:pt x="5287645" y="5207"/>
                  </a:lnTo>
                  <a:lnTo>
                    <a:pt x="5287645" y="10541"/>
                  </a:lnTo>
                  <a:lnTo>
                    <a:pt x="5207" y="10541"/>
                  </a:lnTo>
                  <a:close/>
                </a:path>
              </a:pathLst>
            </a:custGeom>
            <a:solidFill>
              <a:srgbClr val="385D8A"/>
            </a:solidFill>
          </p:spPr>
        </p:sp>
        <p:sp>
          <p:nvSpPr>
            <p:cNvPr name="TextBox 56" id="56"/>
            <p:cNvSpPr txBox="true"/>
            <p:nvPr/>
          </p:nvSpPr>
          <p:spPr>
            <a:xfrm>
              <a:off x="0" y="0"/>
              <a:ext cx="5292900" cy="349200"/>
            </a:xfrm>
            <a:prstGeom prst="rect">
              <a:avLst/>
            </a:prstGeom>
          </p:spPr>
          <p:txBody>
            <a:bodyPr anchor="ctr" rtlCol="false" tIns="50800" lIns="50800" bIns="50800" rIns="50800"/>
            <a:lstStyle/>
            <a:p>
              <a:pPr algn="ctr">
                <a:lnSpc>
                  <a:spcPts val="2100"/>
                </a:lnSpc>
              </a:pPr>
              <a:r>
                <a:rPr lang="en-US" sz="1750" spc="-70">
                  <a:solidFill>
                    <a:srgbClr val="EBF1DE"/>
                  </a:solidFill>
                  <a:latin typeface="Open Sans Bold"/>
                </a:rPr>
                <a:t>Results</a:t>
              </a:r>
            </a:p>
          </p:txBody>
        </p:sp>
      </p:grpSp>
      <p:sp>
        <p:nvSpPr>
          <p:cNvPr name="Freeform 57" id="57"/>
          <p:cNvSpPr/>
          <p:nvPr/>
        </p:nvSpPr>
        <p:spPr>
          <a:xfrm flipH="false" flipV="false" rot="0">
            <a:off x="5293350" y="12078000"/>
            <a:ext cx="1175625" cy="981225"/>
          </a:xfrm>
          <a:custGeom>
            <a:avLst/>
            <a:gdLst/>
            <a:ahLst/>
            <a:cxnLst/>
            <a:rect r="r" b="b" t="t" l="l"/>
            <a:pathLst>
              <a:path h="981225" w="1175625">
                <a:moveTo>
                  <a:pt x="0" y="0"/>
                </a:moveTo>
                <a:lnTo>
                  <a:pt x="1175625" y="0"/>
                </a:lnTo>
                <a:lnTo>
                  <a:pt x="1175625" y="981225"/>
                </a:lnTo>
                <a:lnTo>
                  <a:pt x="0" y="981225"/>
                </a:lnTo>
                <a:lnTo>
                  <a:pt x="0" y="0"/>
                </a:lnTo>
                <a:close/>
              </a:path>
            </a:pathLst>
          </a:custGeom>
          <a:blipFill>
            <a:blip r:embed="rId2"/>
            <a:stretch>
              <a:fillRect l="-12598" t="0" r="-12598" b="0"/>
            </a:stretch>
          </a:blipFill>
        </p:spPr>
      </p:sp>
      <p:sp>
        <p:nvSpPr>
          <p:cNvPr name="Freeform 58" id="58"/>
          <p:cNvSpPr/>
          <p:nvPr/>
        </p:nvSpPr>
        <p:spPr>
          <a:xfrm flipH="false" flipV="false" rot="0">
            <a:off x="6692400" y="12080925"/>
            <a:ext cx="1169775" cy="975375"/>
          </a:xfrm>
          <a:custGeom>
            <a:avLst/>
            <a:gdLst/>
            <a:ahLst/>
            <a:cxnLst/>
            <a:rect r="r" b="b" t="t" l="l"/>
            <a:pathLst>
              <a:path h="975375" w="1169775">
                <a:moveTo>
                  <a:pt x="0" y="0"/>
                </a:moveTo>
                <a:lnTo>
                  <a:pt x="1169775" y="0"/>
                </a:lnTo>
                <a:lnTo>
                  <a:pt x="1169775" y="975375"/>
                </a:lnTo>
                <a:lnTo>
                  <a:pt x="0" y="975375"/>
                </a:lnTo>
                <a:lnTo>
                  <a:pt x="0" y="0"/>
                </a:lnTo>
                <a:close/>
              </a:path>
            </a:pathLst>
          </a:custGeom>
          <a:blipFill>
            <a:blip r:embed="rId3"/>
            <a:stretch>
              <a:fillRect l="-12224" t="0" r="-12224" b="0"/>
            </a:stretch>
          </a:blipFill>
        </p:spPr>
      </p:sp>
      <p:sp>
        <p:nvSpPr>
          <p:cNvPr name="Freeform 59" id="59"/>
          <p:cNvSpPr/>
          <p:nvPr/>
        </p:nvSpPr>
        <p:spPr>
          <a:xfrm flipH="false" flipV="false" rot="0">
            <a:off x="8085375" y="12078000"/>
            <a:ext cx="1175625" cy="981225"/>
          </a:xfrm>
          <a:custGeom>
            <a:avLst/>
            <a:gdLst/>
            <a:ahLst/>
            <a:cxnLst/>
            <a:rect r="r" b="b" t="t" l="l"/>
            <a:pathLst>
              <a:path h="981225" w="1175625">
                <a:moveTo>
                  <a:pt x="0" y="0"/>
                </a:moveTo>
                <a:lnTo>
                  <a:pt x="1175625" y="0"/>
                </a:lnTo>
                <a:lnTo>
                  <a:pt x="1175625" y="981225"/>
                </a:lnTo>
                <a:lnTo>
                  <a:pt x="0" y="981225"/>
                </a:lnTo>
                <a:lnTo>
                  <a:pt x="0" y="0"/>
                </a:lnTo>
                <a:close/>
              </a:path>
            </a:pathLst>
          </a:custGeom>
          <a:blipFill>
            <a:blip r:embed="rId4"/>
            <a:stretch>
              <a:fillRect l="0" t="0" r="-25392" b="0"/>
            </a:stretch>
          </a:blipFill>
        </p:spPr>
      </p:sp>
      <p:graphicFrame>
        <p:nvGraphicFramePr>
          <p:cNvPr name="Table 60" id="60"/>
          <p:cNvGraphicFramePr>
            <a:graphicFrameLocks noGrp="true"/>
          </p:cNvGraphicFramePr>
          <p:nvPr/>
        </p:nvGraphicFramePr>
        <p:xfrm>
          <a:off x="1028925" y="14984100"/>
          <a:ext cx="3968750" cy="1476375"/>
        </p:xfrm>
        <a:graphic>
          <a:graphicData uri="http://schemas.openxmlformats.org/drawingml/2006/table">
            <a:tbl>
              <a:tblPr/>
              <a:tblGrid>
                <a:gridCol w="992132"/>
                <a:gridCol w="992132"/>
                <a:gridCol w="992132"/>
                <a:gridCol w="992354"/>
              </a:tblGrid>
              <a:tr h="251016">
                <a:tc>
                  <a:txBody>
                    <a:bodyPr anchor="t" rtlCol="false"/>
                    <a:lstStyle/>
                    <a:p>
                      <a:pPr algn="l">
                        <a:lnSpc>
                          <a:spcPts val="1679"/>
                        </a:lnSpc>
                        <a:defRPr/>
                      </a:pP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18720">
                      <a:solidFill>
                        <a:srgbClr val="FFFFFF"/>
                      </a:solidFill>
                      <a:prstDash val="solid"/>
                      <a:round/>
                      <a:headEnd type="none" w="med" len="med"/>
                      <a:tailEnd type="none" w="med" len="med"/>
                    </a:lnB>
                    <a:solidFill>
                      <a:srgbClr val="376092"/>
                    </a:solidFill>
                  </a:tcPr>
                </a:tc>
                <a:tc>
                  <a:txBody>
                    <a:bodyPr anchor="t" rtlCol="false"/>
                    <a:lstStyle/>
                    <a:p>
                      <a:pPr algn="ctr">
                        <a:lnSpc>
                          <a:spcPts val="1200"/>
                        </a:lnSpc>
                        <a:defRPr/>
                      </a:pPr>
                      <a:r>
                        <a:rPr lang="en-US" sz="1000" spc="-40">
                          <a:solidFill>
                            <a:srgbClr val="FFFFFF"/>
                          </a:solidFill>
                          <a:latin typeface="Open Sans Bold"/>
                        </a:rPr>
                        <a:t>Heading</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18720">
                      <a:solidFill>
                        <a:srgbClr val="FFFFFF"/>
                      </a:solidFill>
                      <a:prstDash val="solid"/>
                      <a:round/>
                      <a:headEnd type="none" w="med" len="med"/>
                      <a:tailEnd type="none" w="med" len="med"/>
                    </a:lnB>
                    <a:solidFill>
                      <a:srgbClr val="376092"/>
                    </a:solidFill>
                  </a:tcPr>
                </a:tc>
                <a:tc>
                  <a:txBody>
                    <a:bodyPr anchor="t" rtlCol="false"/>
                    <a:lstStyle/>
                    <a:p>
                      <a:pPr algn="ctr">
                        <a:lnSpc>
                          <a:spcPts val="1200"/>
                        </a:lnSpc>
                        <a:defRPr/>
                      </a:pPr>
                      <a:r>
                        <a:rPr lang="en-US" sz="1000" spc="-40">
                          <a:solidFill>
                            <a:srgbClr val="FFFFFF"/>
                          </a:solidFill>
                          <a:latin typeface="Open Sans Bold"/>
                        </a:rPr>
                        <a:t>Heading</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18720">
                      <a:solidFill>
                        <a:srgbClr val="FFFFFF"/>
                      </a:solidFill>
                      <a:prstDash val="solid"/>
                      <a:round/>
                      <a:headEnd type="none" w="med" len="med"/>
                      <a:tailEnd type="none" w="med" len="med"/>
                    </a:lnB>
                    <a:solidFill>
                      <a:srgbClr val="376092"/>
                    </a:solidFill>
                  </a:tcPr>
                </a:tc>
                <a:tc>
                  <a:txBody>
                    <a:bodyPr anchor="t" rtlCol="false"/>
                    <a:lstStyle/>
                    <a:p>
                      <a:pPr algn="ctr">
                        <a:lnSpc>
                          <a:spcPts val="1200"/>
                        </a:lnSpc>
                        <a:defRPr/>
                      </a:pPr>
                      <a:r>
                        <a:rPr lang="en-US" sz="1000" spc="-40">
                          <a:solidFill>
                            <a:srgbClr val="FFFFFF"/>
                          </a:solidFill>
                          <a:latin typeface="Open Sans Bold"/>
                        </a:rPr>
                        <a:t>Heading</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18720">
                      <a:solidFill>
                        <a:srgbClr val="FFFFFF"/>
                      </a:solidFill>
                      <a:prstDash val="solid"/>
                      <a:round/>
                      <a:headEnd type="none" w="med" len="med"/>
                      <a:tailEnd type="none" w="med" len="med"/>
                    </a:lnB>
                    <a:solidFill>
                      <a:srgbClr val="376092"/>
                    </a:solidFill>
                  </a:tcPr>
                </a:tc>
              </a:tr>
              <a:tr h="251230">
                <a:tc>
                  <a:txBody>
                    <a:bodyPr anchor="t" rtlCol="false"/>
                    <a:lstStyle/>
                    <a:p>
                      <a:pPr algn="l">
                        <a:lnSpc>
                          <a:spcPts val="1200"/>
                        </a:lnSpc>
                        <a:defRPr/>
                      </a:pPr>
                      <a:r>
                        <a:rPr lang="en-US" sz="1000" spc="-40">
                          <a:solidFill>
                            <a:srgbClr val="000000"/>
                          </a:solidFill>
                          <a:latin typeface="Open Sans"/>
                        </a:rPr>
                        <a:t>Item</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1872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c>
                  <a:txBody>
                    <a:bodyPr anchor="t" rtlCol="false"/>
                    <a:lstStyle/>
                    <a:p>
                      <a:pPr algn="ctr">
                        <a:lnSpc>
                          <a:spcPts val="1200"/>
                        </a:lnSpc>
                        <a:defRPr/>
                      </a:pPr>
                      <a:r>
                        <a:rPr lang="en-US" sz="1000" spc="-40">
                          <a:solidFill>
                            <a:srgbClr val="000000"/>
                          </a:solidFill>
                          <a:latin typeface="Open Sans"/>
                        </a:rPr>
                        <a:t>800</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1872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c>
                  <a:txBody>
                    <a:bodyPr anchor="t" rtlCol="false"/>
                    <a:lstStyle/>
                    <a:p>
                      <a:pPr algn="ctr">
                        <a:lnSpc>
                          <a:spcPts val="1200"/>
                        </a:lnSpc>
                        <a:defRPr/>
                      </a:pPr>
                      <a:r>
                        <a:rPr lang="en-US" sz="1000" spc="-40">
                          <a:solidFill>
                            <a:srgbClr val="000000"/>
                          </a:solidFill>
                          <a:latin typeface="Open Sans"/>
                        </a:rPr>
                        <a:t>790</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1872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c>
                  <a:txBody>
                    <a:bodyPr anchor="t" rtlCol="false"/>
                    <a:lstStyle/>
                    <a:p>
                      <a:pPr algn="ctr">
                        <a:lnSpc>
                          <a:spcPts val="1200"/>
                        </a:lnSpc>
                        <a:defRPr/>
                      </a:pPr>
                      <a:r>
                        <a:rPr lang="en-US" sz="1000" spc="-40">
                          <a:solidFill>
                            <a:srgbClr val="000000"/>
                          </a:solidFill>
                          <a:latin typeface="Open Sans"/>
                        </a:rPr>
                        <a:t>4001</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1872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r>
              <a:tr h="243532">
                <a:tc>
                  <a:txBody>
                    <a:bodyPr anchor="t" rtlCol="false"/>
                    <a:lstStyle/>
                    <a:p>
                      <a:pPr algn="l">
                        <a:lnSpc>
                          <a:spcPts val="1200"/>
                        </a:lnSpc>
                        <a:defRPr/>
                      </a:pPr>
                      <a:r>
                        <a:rPr lang="en-US" sz="1000" spc="-40">
                          <a:solidFill>
                            <a:srgbClr val="000000"/>
                          </a:solidFill>
                          <a:latin typeface="Open Sans"/>
                        </a:rPr>
                        <a:t>Item</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EFF3EA"/>
                    </a:solidFill>
                  </a:tcPr>
                </a:tc>
                <a:tc>
                  <a:txBody>
                    <a:bodyPr anchor="t" rtlCol="false"/>
                    <a:lstStyle/>
                    <a:p>
                      <a:pPr algn="ctr">
                        <a:lnSpc>
                          <a:spcPts val="1200"/>
                        </a:lnSpc>
                        <a:defRPr/>
                      </a:pPr>
                      <a:r>
                        <a:rPr lang="en-US" sz="1000" spc="-40">
                          <a:solidFill>
                            <a:srgbClr val="000000"/>
                          </a:solidFill>
                          <a:latin typeface="Open Sans"/>
                        </a:rPr>
                        <a:t>356</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EFF3EA"/>
                    </a:solidFill>
                  </a:tcPr>
                </a:tc>
                <a:tc>
                  <a:txBody>
                    <a:bodyPr anchor="t" rtlCol="false"/>
                    <a:lstStyle/>
                    <a:p>
                      <a:pPr algn="ctr">
                        <a:lnSpc>
                          <a:spcPts val="1200"/>
                        </a:lnSpc>
                        <a:defRPr/>
                      </a:pPr>
                      <a:r>
                        <a:rPr lang="en-US" sz="1000" spc="-40">
                          <a:solidFill>
                            <a:srgbClr val="000000"/>
                          </a:solidFill>
                          <a:latin typeface="Open Sans"/>
                        </a:rPr>
                        <a:t>856</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EFF3EA"/>
                    </a:solidFill>
                  </a:tcPr>
                </a:tc>
                <a:tc>
                  <a:txBody>
                    <a:bodyPr anchor="t" rtlCol="false"/>
                    <a:lstStyle/>
                    <a:p>
                      <a:pPr algn="ctr">
                        <a:lnSpc>
                          <a:spcPts val="1200"/>
                        </a:lnSpc>
                        <a:defRPr/>
                      </a:pPr>
                      <a:r>
                        <a:rPr lang="en-US" sz="1000" spc="-40">
                          <a:solidFill>
                            <a:srgbClr val="000000"/>
                          </a:solidFill>
                          <a:latin typeface="Open Sans"/>
                        </a:rPr>
                        <a:t>290</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EFF3EA"/>
                    </a:solidFill>
                  </a:tcPr>
                </a:tc>
              </a:tr>
              <a:tr h="243532">
                <a:tc>
                  <a:txBody>
                    <a:bodyPr anchor="t" rtlCol="false"/>
                    <a:lstStyle/>
                    <a:p>
                      <a:pPr algn="l">
                        <a:lnSpc>
                          <a:spcPts val="1200"/>
                        </a:lnSpc>
                        <a:defRPr/>
                      </a:pPr>
                      <a:r>
                        <a:rPr lang="en-US" sz="1000" spc="-40">
                          <a:solidFill>
                            <a:srgbClr val="000000"/>
                          </a:solidFill>
                          <a:latin typeface="Open Sans"/>
                        </a:rPr>
                        <a:t>Item</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c>
                  <a:txBody>
                    <a:bodyPr anchor="t" rtlCol="false"/>
                    <a:lstStyle/>
                    <a:p>
                      <a:pPr algn="ctr">
                        <a:lnSpc>
                          <a:spcPts val="1200"/>
                        </a:lnSpc>
                        <a:defRPr/>
                      </a:pPr>
                      <a:r>
                        <a:rPr lang="en-US" sz="1000" spc="-40">
                          <a:solidFill>
                            <a:srgbClr val="000000"/>
                          </a:solidFill>
                          <a:latin typeface="Open Sans"/>
                        </a:rPr>
                        <a:t>228</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c>
                  <a:txBody>
                    <a:bodyPr anchor="t" rtlCol="false"/>
                    <a:lstStyle/>
                    <a:p>
                      <a:pPr algn="ctr">
                        <a:lnSpc>
                          <a:spcPts val="1200"/>
                        </a:lnSpc>
                        <a:defRPr/>
                      </a:pPr>
                      <a:r>
                        <a:rPr lang="en-US" sz="1000" spc="-40">
                          <a:solidFill>
                            <a:srgbClr val="000000"/>
                          </a:solidFill>
                          <a:latin typeface="Open Sans"/>
                        </a:rPr>
                        <a:t>134</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c>
                  <a:txBody>
                    <a:bodyPr anchor="t" rtlCol="false"/>
                    <a:lstStyle/>
                    <a:p>
                      <a:pPr algn="ctr">
                        <a:lnSpc>
                          <a:spcPts val="1200"/>
                        </a:lnSpc>
                        <a:defRPr/>
                      </a:pPr>
                      <a:r>
                        <a:rPr lang="en-US" sz="1000" spc="-40">
                          <a:solidFill>
                            <a:srgbClr val="000000"/>
                          </a:solidFill>
                          <a:latin typeface="Open Sans"/>
                        </a:rPr>
                        <a:t>238</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r>
              <a:tr h="243532">
                <a:tc>
                  <a:txBody>
                    <a:bodyPr anchor="t" rtlCol="false"/>
                    <a:lstStyle/>
                    <a:p>
                      <a:pPr algn="l">
                        <a:lnSpc>
                          <a:spcPts val="1200"/>
                        </a:lnSpc>
                        <a:defRPr/>
                      </a:pPr>
                      <a:r>
                        <a:rPr lang="en-US" sz="1000" spc="-40">
                          <a:solidFill>
                            <a:srgbClr val="000000"/>
                          </a:solidFill>
                          <a:latin typeface="Open Sans"/>
                        </a:rPr>
                        <a:t>Item</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EFF3EA"/>
                    </a:solidFill>
                  </a:tcPr>
                </a:tc>
                <a:tc>
                  <a:txBody>
                    <a:bodyPr anchor="t" rtlCol="false"/>
                    <a:lstStyle/>
                    <a:p>
                      <a:pPr algn="ctr">
                        <a:lnSpc>
                          <a:spcPts val="1200"/>
                        </a:lnSpc>
                        <a:defRPr/>
                      </a:pPr>
                      <a:r>
                        <a:rPr lang="en-US" sz="1000" spc="-40">
                          <a:solidFill>
                            <a:srgbClr val="000000"/>
                          </a:solidFill>
                          <a:latin typeface="Open Sans"/>
                        </a:rPr>
                        <a:t>954</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EFF3EA"/>
                    </a:solidFill>
                  </a:tcPr>
                </a:tc>
                <a:tc>
                  <a:txBody>
                    <a:bodyPr anchor="t" rtlCol="false"/>
                    <a:lstStyle/>
                    <a:p>
                      <a:pPr algn="ctr">
                        <a:lnSpc>
                          <a:spcPts val="1200"/>
                        </a:lnSpc>
                        <a:defRPr/>
                      </a:pPr>
                      <a:r>
                        <a:rPr lang="en-US" sz="1000" spc="-40">
                          <a:solidFill>
                            <a:srgbClr val="000000"/>
                          </a:solidFill>
                          <a:latin typeface="Open Sans"/>
                        </a:rPr>
                        <a:t>875</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EFF3EA"/>
                    </a:solidFill>
                  </a:tcPr>
                </a:tc>
                <a:tc>
                  <a:txBody>
                    <a:bodyPr anchor="t" rtlCol="false"/>
                    <a:lstStyle/>
                    <a:p>
                      <a:pPr algn="ctr">
                        <a:lnSpc>
                          <a:spcPts val="1200"/>
                        </a:lnSpc>
                        <a:defRPr/>
                      </a:pPr>
                      <a:r>
                        <a:rPr lang="en-US" sz="1000" spc="-40">
                          <a:solidFill>
                            <a:srgbClr val="000000"/>
                          </a:solidFill>
                          <a:latin typeface="Open Sans"/>
                        </a:rPr>
                        <a:t>976</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EFF3EA"/>
                    </a:solidFill>
                  </a:tcPr>
                </a:tc>
              </a:tr>
              <a:tr h="243532">
                <a:tc>
                  <a:txBody>
                    <a:bodyPr anchor="t" rtlCol="false"/>
                    <a:lstStyle/>
                    <a:p>
                      <a:pPr algn="l">
                        <a:lnSpc>
                          <a:spcPts val="1200"/>
                        </a:lnSpc>
                        <a:defRPr/>
                      </a:pPr>
                      <a:r>
                        <a:rPr lang="en-US" sz="1000" spc="-40">
                          <a:solidFill>
                            <a:srgbClr val="000000"/>
                          </a:solidFill>
                          <a:latin typeface="Open Sans"/>
                        </a:rPr>
                        <a:t>Item</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c>
                  <a:txBody>
                    <a:bodyPr anchor="t" rtlCol="false"/>
                    <a:lstStyle/>
                    <a:p>
                      <a:pPr algn="ctr">
                        <a:lnSpc>
                          <a:spcPts val="1200"/>
                        </a:lnSpc>
                        <a:defRPr/>
                      </a:pPr>
                      <a:r>
                        <a:rPr lang="en-US" sz="1000" spc="-40">
                          <a:solidFill>
                            <a:srgbClr val="000000"/>
                          </a:solidFill>
                          <a:latin typeface="Open Sans"/>
                        </a:rPr>
                        <a:t>324</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c>
                  <a:txBody>
                    <a:bodyPr anchor="t" rtlCol="false"/>
                    <a:lstStyle/>
                    <a:p>
                      <a:pPr algn="ctr">
                        <a:lnSpc>
                          <a:spcPts val="1200"/>
                        </a:lnSpc>
                        <a:defRPr/>
                      </a:pPr>
                      <a:r>
                        <a:rPr lang="en-US" sz="1000" spc="-40">
                          <a:solidFill>
                            <a:srgbClr val="000000"/>
                          </a:solidFill>
                          <a:latin typeface="Open Sans"/>
                        </a:rPr>
                        <a:t>325</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c>
                  <a:txBody>
                    <a:bodyPr anchor="t" rtlCol="false"/>
                    <a:lstStyle/>
                    <a:p>
                      <a:pPr algn="ctr">
                        <a:lnSpc>
                          <a:spcPts val="1200"/>
                        </a:lnSpc>
                        <a:defRPr/>
                      </a:pPr>
                      <a:r>
                        <a:rPr lang="en-US" sz="1000" spc="-40">
                          <a:solidFill>
                            <a:srgbClr val="000000"/>
                          </a:solidFill>
                          <a:latin typeface="Open Sans"/>
                        </a:rPr>
                        <a:t>301</a:t>
                      </a:r>
                      <a:endParaRPr lang="en-US" sz="1100"/>
                    </a:p>
                  </a:txBody>
                  <a:tcPr marL="40680" marR="40680" marT="40680" marB="40680" anchor="ctr">
                    <a:lnL cmpd="sng" algn="ctr" cap="flat" w="5760">
                      <a:solidFill>
                        <a:srgbClr val="FFFFFF"/>
                      </a:solidFill>
                      <a:prstDash val="solid"/>
                      <a:round/>
                      <a:headEnd type="none" w="med" len="med"/>
                      <a:tailEnd type="none" w="med" len="med"/>
                    </a:lnL>
                    <a:lnR cmpd="sng" algn="ctr" cap="flat" w="5760">
                      <a:solidFill>
                        <a:srgbClr val="FFFFFF"/>
                      </a:solidFill>
                      <a:prstDash val="solid"/>
                      <a:round/>
                      <a:headEnd type="none" w="med" len="med"/>
                      <a:tailEnd type="none" w="med" len="med"/>
                    </a:lnR>
                    <a:lnT cmpd="sng" algn="ctr" cap="flat" w="5760">
                      <a:solidFill>
                        <a:srgbClr val="FFFFFF"/>
                      </a:solidFill>
                      <a:prstDash val="solid"/>
                      <a:round/>
                      <a:headEnd type="none" w="med" len="med"/>
                      <a:tailEnd type="none" w="med" len="med"/>
                    </a:lnT>
                    <a:lnB cmpd="sng" algn="ctr" cap="flat" w="5760">
                      <a:solidFill>
                        <a:srgbClr val="FFFFFF"/>
                      </a:solidFill>
                      <a:prstDash val="solid"/>
                      <a:round/>
                      <a:headEnd type="none" w="med" len="med"/>
                      <a:tailEnd type="none" w="med" len="med"/>
                    </a:lnB>
                    <a:solidFill>
                      <a:srgbClr val="DEE7D1"/>
                    </a:solidFill>
                  </a:tcPr>
                </a:tc>
              </a:tr>
            </a:tbl>
          </a:graphicData>
        </a:graphic>
      </p:graphicFrame>
      <p:grpSp>
        <p:nvGrpSpPr>
          <p:cNvPr name="Group 61" id="61"/>
          <p:cNvGrpSpPr/>
          <p:nvPr/>
        </p:nvGrpSpPr>
        <p:grpSpPr>
          <a:xfrm rot="0">
            <a:off x="1024988" y="5301338"/>
            <a:ext cx="3969675" cy="3895200"/>
            <a:chOff x="0" y="0"/>
            <a:chExt cx="5292900" cy="5193600"/>
          </a:xfrm>
        </p:grpSpPr>
        <p:sp>
          <p:nvSpPr>
            <p:cNvPr name="Freeform 62" id="62"/>
            <p:cNvSpPr/>
            <p:nvPr/>
          </p:nvSpPr>
          <p:spPr>
            <a:xfrm flipH="false" flipV="false" rot="0">
              <a:off x="5207" y="5207"/>
              <a:ext cx="5282438" cy="5183124"/>
            </a:xfrm>
            <a:custGeom>
              <a:avLst/>
              <a:gdLst/>
              <a:ahLst/>
              <a:cxnLst/>
              <a:rect r="r" b="b" t="t" l="l"/>
              <a:pathLst>
                <a:path h="5183124" w="5282438">
                  <a:moveTo>
                    <a:pt x="0" y="0"/>
                  </a:moveTo>
                  <a:lnTo>
                    <a:pt x="5282438" y="0"/>
                  </a:lnTo>
                  <a:lnTo>
                    <a:pt x="5282438" y="5183124"/>
                  </a:lnTo>
                  <a:lnTo>
                    <a:pt x="0" y="5183124"/>
                  </a:lnTo>
                  <a:close/>
                </a:path>
              </a:pathLst>
            </a:custGeom>
            <a:solidFill>
              <a:srgbClr val="FFFFFF"/>
            </a:solidFill>
          </p:spPr>
        </p:sp>
        <p:sp>
          <p:nvSpPr>
            <p:cNvPr name="Freeform 63" id="63"/>
            <p:cNvSpPr/>
            <p:nvPr/>
          </p:nvSpPr>
          <p:spPr>
            <a:xfrm flipH="false" flipV="false" rot="0">
              <a:off x="0" y="0"/>
              <a:ext cx="5292852" cy="5193538"/>
            </a:xfrm>
            <a:custGeom>
              <a:avLst/>
              <a:gdLst/>
              <a:ahLst/>
              <a:cxnLst/>
              <a:rect r="r" b="b" t="t" l="l"/>
              <a:pathLst>
                <a:path h="5193538" w="5292852">
                  <a:moveTo>
                    <a:pt x="5207" y="0"/>
                  </a:moveTo>
                  <a:lnTo>
                    <a:pt x="5287645" y="0"/>
                  </a:lnTo>
                  <a:cubicBezTo>
                    <a:pt x="5290566" y="0"/>
                    <a:pt x="5292852" y="2413"/>
                    <a:pt x="5292852" y="5207"/>
                  </a:cubicBezTo>
                  <a:lnTo>
                    <a:pt x="5292852" y="5188331"/>
                  </a:lnTo>
                  <a:cubicBezTo>
                    <a:pt x="5292852" y="5191252"/>
                    <a:pt x="5290439" y="5193538"/>
                    <a:pt x="5287645" y="5193538"/>
                  </a:cubicBezTo>
                  <a:lnTo>
                    <a:pt x="5207" y="5193538"/>
                  </a:lnTo>
                  <a:cubicBezTo>
                    <a:pt x="2286" y="5193538"/>
                    <a:pt x="0" y="5191125"/>
                    <a:pt x="0" y="5188331"/>
                  </a:cubicBezTo>
                  <a:lnTo>
                    <a:pt x="0" y="5207"/>
                  </a:lnTo>
                  <a:cubicBezTo>
                    <a:pt x="0" y="2413"/>
                    <a:pt x="2413" y="0"/>
                    <a:pt x="5207" y="0"/>
                  </a:cubicBezTo>
                  <a:moveTo>
                    <a:pt x="5207" y="10541"/>
                  </a:moveTo>
                  <a:lnTo>
                    <a:pt x="5207" y="5207"/>
                  </a:lnTo>
                  <a:lnTo>
                    <a:pt x="10541" y="5207"/>
                  </a:lnTo>
                  <a:lnTo>
                    <a:pt x="10541" y="5188331"/>
                  </a:lnTo>
                  <a:lnTo>
                    <a:pt x="5207" y="5188331"/>
                  </a:lnTo>
                  <a:lnTo>
                    <a:pt x="5207" y="5183124"/>
                  </a:lnTo>
                  <a:lnTo>
                    <a:pt x="5287645" y="5183124"/>
                  </a:lnTo>
                  <a:lnTo>
                    <a:pt x="5287645" y="5188331"/>
                  </a:lnTo>
                  <a:lnTo>
                    <a:pt x="5282438" y="5188331"/>
                  </a:lnTo>
                  <a:lnTo>
                    <a:pt x="5282438" y="5207"/>
                  </a:lnTo>
                  <a:lnTo>
                    <a:pt x="5287645" y="5207"/>
                  </a:lnTo>
                  <a:lnTo>
                    <a:pt x="5287645" y="10541"/>
                  </a:lnTo>
                  <a:lnTo>
                    <a:pt x="5207" y="10541"/>
                  </a:lnTo>
                  <a:close/>
                </a:path>
              </a:pathLst>
            </a:custGeom>
            <a:solidFill>
              <a:srgbClr val="376092"/>
            </a:solidFill>
          </p:spPr>
        </p:sp>
        <p:sp>
          <p:nvSpPr>
            <p:cNvPr name="TextBox 64" id="64"/>
            <p:cNvSpPr txBox="true"/>
            <p:nvPr/>
          </p:nvSpPr>
          <p:spPr>
            <a:xfrm>
              <a:off x="0" y="-28575"/>
              <a:ext cx="5292900" cy="5222175"/>
            </a:xfrm>
            <a:prstGeom prst="rect">
              <a:avLst/>
            </a:prstGeom>
          </p:spPr>
          <p:txBody>
            <a:bodyPr anchor="t" rtlCol="false" tIns="50800" lIns="50800" bIns="50800" rIns="50800"/>
            <a:lstStyle/>
            <a:p>
              <a:pPr algn="l">
                <a:lnSpc>
                  <a:spcPts val="1200"/>
                </a:lnSpc>
              </a:pPr>
              <a:r>
                <a:rPr lang="en-US" sz="1000" spc="0">
                  <a:solidFill>
                    <a:srgbClr val="000000"/>
                  </a:solidFill>
                  <a:latin typeface="Arial"/>
                </a:rPr>
                <a:t>Click here to insert your Introduction text. Type it in or copy and paste from your Word document or other source. Click once on the dashed border to highlight then drag the bottom edge up to fit. Or change the font size to fill the box. </a:t>
              </a:r>
            </a:p>
            <a:p>
              <a:pPr algn="l">
                <a:lnSpc>
                  <a:spcPts val="1200"/>
                </a:lnSpc>
              </a:pPr>
            </a:p>
            <a:p>
              <a:pPr algn="l">
                <a:lnSpc>
                  <a:spcPts val="1200"/>
                </a:lnSpc>
              </a:pPr>
              <a:r>
                <a:rPr lang="en-US" sz="1000" spc="0">
                  <a:solidFill>
                    <a:srgbClr val="000000"/>
                  </a:solidFill>
                  <a:latin typeface="Arial"/>
                </a:rPr>
                <a:t>To have the box automatically re-size to your text: Double-click near the edge to open the Format tool, and select ‘Text Box’, then check “Resize AutoShape to Fit Text”.</a:t>
              </a:r>
            </a:p>
            <a:p>
              <a:pPr algn="l">
                <a:lnSpc>
                  <a:spcPts val="1200"/>
                </a:lnSpc>
              </a:pPr>
            </a:p>
            <a:p>
              <a:pPr algn="l">
                <a:lnSpc>
                  <a:spcPts val="1200"/>
                </a:lnSpc>
              </a:pPr>
              <a:r>
                <a:rPr lang="en-US" sz="1000" spc="0">
                  <a:solidFill>
                    <a:srgbClr val="000000"/>
                  </a:solidFill>
                  <a:latin typeface="Arial"/>
                </a:rPr>
                <a:t>To change the background color of this text box: Double-click near the edge to open the Format tool, select ‘Colors and Lines’, and change the fill color to whatever you like. </a:t>
              </a:r>
            </a:p>
            <a:p>
              <a:pPr algn="l">
                <a:lnSpc>
                  <a:spcPts val="1200"/>
                </a:lnSpc>
              </a:pPr>
            </a:p>
            <a:p>
              <a:pPr algn="l">
                <a:lnSpc>
                  <a:spcPts val="1200"/>
                </a:lnSpc>
              </a:pPr>
              <a:r>
                <a:rPr lang="en-US" sz="1000" spc="0">
                  <a:solidFill>
                    <a:srgbClr val="000000"/>
                  </a:solidFill>
                  <a:latin typeface="Arial"/>
                </a:rPr>
                <a:t>The various elements and text boxes included in this template are examples of what we commonly see on posters of this kind. They are simply placeholders and you should feel free to add, delete, re-arrange, re-name, or re-size as best suits your needs.</a:t>
              </a:r>
            </a:p>
          </p:txBody>
        </p:sp>
      </p:grpSp>
      <p:sp>
        <p:nvSpPr>
          <p:cNvPr name="Freeform 65" id="65"/>
          <p:cNvSpPr/>
          <p:nvPr/>
        </p:nvSpPr>
        <p:spPr>
          <a:xfrm flipH="false" flipV="false" rot="0">
            <a:off x="655058" y="316350"/>
            <a:ext cx="1424700" cy="1424700"/>
          </a:xfrm>
          <a:custGeom>
            <a:avLst/>
            <a:gdLst/>
            <a:ahLst/>
            <a:cxnLst/>
            <a:rect r="r" b="b" t="t" l="l"/>
            <a:pathLst>
              <a:path h="1424700" w="1424700">
                <a:moveTo>
                  <a:pt x="0" y="0"/>
                </a:moveTo>
                <a:lnTo>
                  <a:pt x="1424700" y="0"/>
                </a:lnTo>
                <a:lnTo>
                  <a:pt x="1424700" y="1424700"/>
                </a:lnTo>
                <a:lnTo>
                  <a:pt x="0" y="1424700"/>
                </a:lnTo>
                <a:lnTo>
                  <a:pt x="0" y="0"/>
                </a:lnTo>
                <a:close/>
              </a:path>
            </a:pathLst>
          </a:custGeom>
          <a:blipFill>
            <a:blip r:embed="rId5"/>
            <a:stretch>
              <a:fillRect l="0" t="0" r="0" b="0"/>
            </a:stretch>
          </a:blipFill>
        </p:spPr>
      </p:sp>
      <p:sp>
        <p:nvSpPr>
          <p:cNvPr name="TextBox 66" id="66"/>
          <p:cNvSpPr txBox="true"/>
          <p:nvPr/>
        </p:nvSpPr>
        <p:spPr>
          <a:xfrm rot="0">
            <a:off x="332100" y="17128350"/>
            <a:ext cx="9531450" cy="947250"/>
          </a:xfrm>
          <a:prstGeom prst="rect">
            <a:avLst/>
          </a:prstGeom>
        </p:spPr>
        <p:txBody>
          <a:bodyPr anchor="t" rtlCol="false" tIns="0" lIns="0" bIns="0" rIns="0">
            <a:spAutoFit/>
          </a:bodyPr>
          <a:lstStyle/>
          <a:p>
            <a:pPr algn="l">
              <a:lnSpc>
                <a:spcPts val="1200"/>
              </a:lnSpc>
            </a:pPr>
            <a:r>
              <a:rPr lang="en-US" sz="1000" spc="0">
                <a:solidFill>
                  <a:srgbClr val="000000"/>
                </a:solidFill>
                <a:latin typeface="Arial"/>
              </a:rPr>
              <a:t>Click here to insert your References. Type it in or copy and paste from your Word document or other source.</a:t>
            </a:r>
          </a:p>
          <a:p>
            <a:pPr algn="l">
              <a:lnSpc>
                <a:spcPts val="1200"/>
              </a:lnSpc>
            </a:pPr>
            <a:r>
              <a:rPr lang="en-US" sz="1000" spc="0">
                <a:solidFill>
                  <a:srgbClr val="000000"/>
                </a:solidFill>
                <a:latin typeface="Arial"/>
              </a:rPr>
              <a:t>Click on the border once to highlight and select a different font or font size that suits you. This text is in Arial 16pt and is easily readable up to 6 feet away.</a:t>
            </a:r>
          </a:p>
        </p:txBody>
      </p:sp>
      <p:sp>
        <p:nvSpPr>
          <p:cNvPr name="TextBox 67" id="67"/>
          <p:cNvSpPr txBox="true"/>
          <p:nvPr/>
        </p:nvSpPr>
        <p:spPr>
          <a:xfrm rot="0">
            <a:off x="159075" y="16729425"/>
            <a:ext cx="1333125" cy="231750"/>
          </a:xfrm>
          <a:prstGeom prst="rect">
            <a:avLst/>
          </a:prstGeom>
        </p:spPr>
        <p:txBody>
          <a:bodyPr anchor="t" rtlCol="false" tIns="0" lIns="0" bIns="0" rIns="0">
            <a:spAutoFit/>
          </a:bodyPr>
          <a:lstStyle/>
          <a:p>
            <a:pPr algn="l">
              <a:lnSpc>
                <a:spcPts val="2100"/>
              </a:lnSpc>
            </a:pPr>
            <a:r>
              <a:rPr lang="en-US" sz="1750" spc="-70">
                <a:solidFill>
                  <a:srgbClr val="000000"/>
                </a:solidFill>
                <a:latin typeface="Open Sans Bold"/>
              </a:rPr>
              <a:t>References</a:t>
            </a:r>
          </a:p>
        </p:txBody>
      </p:sp>
      <p:sp>
        <p:nvSpPr>
          <p:cNvPr name="TextBox 68" id="68"/>
          <p:cNvSpPr txBox="true"/>
          <p:nvPr/>
        </p:nvSpPr>
        <p:spPr>
          <a:xfrm rot="0">
            <a:off x="5308200" y="13134075"/>
            <a:ext cx="1176975" cy="69825"/>
          </a:xfrm>
          <a:prstGeom prst="rect">
            <a:avLst/>
          </a:prstGeom>
        </p:spPr>
        <p:txBody>
          <a:bodyPr anchor="t" rtlCol="false" tIns="0" lIns="0" bIns="0" rIns="0">
            <a:spAutoFit/>
          </a:bodyPr>
          <a:lstStyle/>
          <a:p>
            <a:pPr algn="l">
              <a:lnSpc>
                <a:spcPts val="749"/>
              </a:lnSpc>
            </a:pPr>
            <a:r>
              <a:rPr lang="en-US" sz="624" spc="-25">
                <a:solidFill>
                  <a:srgbClr val="000000"/>
                </a:solidFill>
                <a:latin typeface="Open Sans Bold"/>
              </a:rPr>
              <a:t>Figure 1.</a:t>
            </a:r>
            <a:r>
              <a:rPr lang="en-US" sz="624" spc="-25">
                <a:solidFill>
                  <a:srgbClr val="000000"/>
                </a:solidFill>
                <a:latin typeface="Open Sans"/>
              </a:rPr>
              <a:t> Label in 12pt Calibri.</a:t>
            </a:r>
          </a:p>
        </p:txBody>
      </p:sp>
      <p:sp>
        <p:nvSpPr>
          <p:cNvPr name="TextBox 69" id="69"/>
          <p:cNvSpPr txBox="true"/>
          <p:nvPr/>
        </p:nvSpPr>
        <p:spPr>
          <a:xfrm rot="0">
            <a:off x="6705225" y="13134075"/>
            <a:ext cx="1176975" cy="69825"/>
          </a:xfrm>
          <a:prstGeom prst="rect">
            <a:avLst/>
          </a:prstGeom>
        </p:spPr>
        <p:txBody>
          <a:bodyPr anchor="t" rtlCol="false" tIns="0" lIns="0" bIns="0" rIns="0">
            <a:spAutoFit/>
          </a:bodyPr>
          <a:lstStyle/>
          <a:p>
            <a:pPr algn="l">
              <a:lnSpc>
                <a:spcPts val="749"/>
              </a:lnSpc>
            </a:pPr>
            <a:r>
              <a:rPr lang="en-US" sz="624" spc="-25">
                <a:solidFill>
                  <a:srgbClr val="000000"/>
                </a:solidFill>
                <a:latin typeface="Open Sans Bold"/>
              </a:rPr>
              <a:t>Figure 2.</a:t>
            </a:r>
            <a:r>
              <a:rPr lang="en-US" sz="624" spc="-25">
                <a:solidFill>
                  <a:srgbClr val="000000"/>
                </a:solidFill>
                <a:latin typeface="Open Sans"/>
              </a:rPr>
              <a:t> Label in 12pt Calibri.</a:t>
            </a:r>
          </a:p>
        </p:txBody>
      </p:sp>
      <p:sp>
        <p:nvSpPr>
          <p:cNvPr name="TextBox 70" id="70"/>
          <p:cNvSpPr txBox="true"/>
          <p:nvPr/>
        </p:nvSpPr>
        <p:spPr>
          <a:xfrm rot="0">
            <a:off x="905175" y="13045875"/>
            <a:ext cx="1859850" cy="126750"/>
          </a:xfrm>
          <a:prstGeom prst="rect">
            <a:avLst/>
          </a:prstGeom>
        </p:spPr>
        <p:txBody>
          <a:bodyPr anchor="t" rtlCol="false" tIns="0" lIns="0" bIns="0" rIns="0">
            <a:spAutoFit/>
          </a:bodyPr>
          <a:lstStyle/>
          <a:p>
            <a:pPr algn="l">
              <a:lnSpc>
                <a:spcPts val="1200"/>
              </a:lnSpc>
            </a:pPr>
            <a:r>
              <a:rPr lang="en-US" sz="1000" spc="-40">
                <a:solidFill>
                  <a:srgbClr val="000000"/>
                </a:solidFill>
                <a:latin typeface="Open Sans Bold"/>
              </a:rPr>
              <a:t>Table 1.</a:t>
            </a:r>
            <a:r>
              <a:rPr lang="en-US" sz="1000" spc="-40">
                <a:solidFill>
                  <a:srgbClr val="000000"/>
                </a:solidFill>
                <a:latin typeface="Open Sans"/>
              </a:rPr>
              <a:t> Label in 18pt Calibri.</a:t>
            </a:r>
          </a:p>
        </p:txBody>
      </p:sp>
      <p:sp>
        <p:nvSpPr>
          <p:cNvPr name="TextBox 71" id="71"/>
          <p:cNvSpPr txBox="true"/>
          <p:nvPr/>
        </p:nvSpPr>
        <p:spPr>
          <a:xfrm rot="0">
            <a:off x="5177025" y="8807325"/>
            <a:ext cx="1860975" cy="126750"/>
          </a:xfrm>
          <a:prstGeom prst="rect">
            <a:avLst/>
          </a:prstGeom>
        </p:spPr>
        <p:txBody>
          <a:bodyPr anchor="t" rtlCol="false" tIns="0" lIns="0" bIns="0" rIns="0">
            <a:spAutoFit/>
          </a:bodyPr>
          <a:lstStyle/>
          <a:p>
            <a:pPr algn="l">
              <a:lnSpc>
                <a:spcPts val="1200"/>
              </a:lnSpc>
            </a:pPr>
            <a:r>
              <a:rPr lang="en-US" sz="1000" spc="-40">
                <a:solidFill>
                  <a:srgbClr val="000000"/>
                </a:solidFill>
                <a:latin typeface="Open Sans Bold"/>
              </a:rPr>
              <a:t>Chart 1.</a:t>
            </a:r>
            <a:r>
              <a:rPr lang="en-US" sz="1000" spc="-40">
                <a:solidFill>
                  <a:srgbClr val="000000"/>
                </a:solidFill>
                <a:latin typeface="Open Sans"/>
              </a:rPr>
              <a:t> Label in 18pt Calibri.</a:t>
            </a:r>
          </a:p>
        </p:txBody>
      </p:sp>
      <p:sp>
        <p:nvSpPr>
          <p:cNvPr name="TextBox 72" id="72"/>
          <p:cNvSpPr txBox="true"/>
          <p:nvPr/>
        </p:nvSpPr>
        <p:spPr>
          <a:xfrm rot="0">
            <a:off x="8098200" y="13134075"/>
            <a:ext cx="1176975" cy="69825"/>
          </a:xfrm>
          <a:prstGeom prst="rect">
            <a:avLst/>
          </a:prstGeom>
        </p:spPr>
        <p:txBody>
          <a:bodyPr anchor="t" rtlCol="false" tIns="0" lIns="0" bIns="0" rIns="0">
            <a:spAutoFit/>
          </a:bodyPr>
          <a:lstStyle/>
          <a:p>
            <a:pPr algn="l">
              <a:lnSpc>
                <a:spcPts val="749"/>
              </a:lnSpc>
            </a:pPr>
            <a:r>
              <a:rPr lang="en-US" sz="624" spc="-25">
                <a:solidFill>
                  <a:srgbClr val="000000"/>
                </a:solidFill>
                <a:latin typeface="Open Sans Bold"/>
              </a:rPr>
              <a:t>Figure 3.</a:t>
            </a:r>
            <a:r>
              <a:rPr lang="en-US" sz="624" spc="-25">
                <a:solidFill>
                  <a:srgbClr val="000000"/>
                </a:solidFill>
                <a:latin typeface="Open Sans"/>
              </a:rPr>
              <a:t> Label in 12pt Calibri.</a:t>
            </a:r>
          </a:p>
        </p:txBody>
      </p:sp>
      <p:sp>
        <p:nvSpPr>
          <p:cNvPr name="TextBox 73" id="73"/>
          <p:cNvSpPr txBox="true"/>
          <p:nvPr/>
        </p:nvSpPr>
        <p:spPr>
          <a:xfrm rot="0">
            <a:off x="905175" y="14773200"/>
            <a:ext cx="1859850" cy="126750"/>
          </a:xfrm>
          <a:prstGeom prst="rect">
            <a:avLst/>
          </a:prstGeom>
        </p:spPr>
        <p:txBody>
          <a:bodyPr anchor="t" rtlCol="false" tIns="0" lIns="0" bIns="0" rIns="0">
            <a:spAutoFit/>
          </a:bodyPr>
          <a:lstStyle/>
          <a:p>
            <a:pPr algn="l">
              <a:lnSpc>
                <a:spcPts val="1200"/>
              </a:lnSpc>
            </a:pPr>
            <a:r>
              <a:rPr lang="en-US" sz="1000" spc="-40">
                <a:solidFill>
                  <a:srgbClr val="000000"/>
                </a:solidFill>
                <a:latin typeface="Open Sans Bold"/>
              </a:rPr>
              <a:t>Table 2.</a:t>
            </a:r>
            <a:r>
              <a:rPr lang="en-US" sz="1000" spc="-40">
                <a:solidFill>
                  <a:srgbClr val="000000"/>
                </a:solidFill>
                <a:latin typeface="Open Sans"/>
              </a:rPr>
              <a:t> Label in 18pt Calibri.</a:t>
            </a:r>
          </a:p>
        </p:txBody>
      </p:sp>
      <p:sp>
        <p:nvSpPr>
          <p:cNvPr name="Freeform 74" id="74"/>
          <p:cNvSpPr/>
          <p:nvPr/>
        </p:nvSpPr>
        <p:spPr>
          <a:xfrm flipH="false" flipV="false" rot="0">
            <a:off x="8134417" y="347895"/>
            <a:ext cx="1424700" cy="1424700"/>
          </a:xfrm>
          <a:custGeom>
            <a:avLst/>
            <a:gdLst/>
            <a:ahLst/>
            <a:cxnLst/>
            <a:rect r="r" b="b" t="t" l="l"/>
            <a:pathLst>
              <a:path h="1424700" w="1424700">
                <a:moveTo>
                  <a:pt x="0" y="0"/>
                </a:moveTo>
                <a:lnTo>
                  <a:pt x="1424700" y="0"/>
                </a:lnTo>
                <a:lnTo>
                  <a:pt x="1424700" y="1424700"/>
                </a:lnTo>
                <a:lnTo>
                  <a:pt x="0" y="1424700"/>
                </a:lnTo>
                <a:lnTo>
                  <a:pt x="0" y="0"/>
                </a:lnTo>
                <a:close/>
              </a:path>
            </a:pathLst>
          </a:custGeom>
          <a:blipFill>
            <a:blip r:embed="rId5"/>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DAFq9t5c2PU</dc:identifier>
  <dcterms:modified xsi:type="dcterms:W3CDTF">2011-08-01T06:04:30Z</dcterms:modified>
  <cp:revision>1</cp:revision>
  <dc:title>posterv7 (2).ppt</dc:title>
</cp:coreProperties>
</file>