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15"/>
  </p:notesMasterIdLst>
  <p:sldIdLst>
    <p:sldId id="256" r:id="rId14"/>
  </p:sldIdLst>
  <p:sldSz cx="10287000" cy="18288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Arial" charset="1" panose="020B0502020202020204"/>
      <p:regular r:id="rId10"/>
    </p:embeddedFont>
    <p:embeddedFont>
      <p:font typeface="Arial Bold" charset="1" panose="020B0802020202020204"/>
      <p:regular r:id="rId11"/>
    </p:embeddedFont>
    <p:embeddedFont>
      <p:font typeface="Arial Italics" charset="1" panose="020B0502020202090204"/>
      <p:regular r:id="rId12"/>
    </p:embeddedFont>
    <p:embeddedFont>
      <p:font typeface="Arial Bold Italics" charset="1" panose="020B0802020202090204"/>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slides/slide1.xml" Type="http://schemas.openxmlformats.org/officeDocument/2006/relationships/slide"/><Relationship Id="rId15" Target="notesMasters/notesMaster1.xml" Type="http://schemas.openxmlformats.org/officeDocument/2006/relationships/notesMaster"/><Relationship Id="rId16" Target="theme/theme2.xml" Type="http://schemas.openxmlformats.org/officeDocument/2006/relationships/theme"/><Relationship Id="rId17" Target="notesSlides/notesSlide1.xml" Type="http://schemas.openxmlformats.org/officeDocument/2006/relationships/notesSlide"/><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notesMasters/_rels/notesMaster1.xml.rels><?xml version="1.0" encoding="UTF-8" standalone="no"?><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notesSlide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&lt;number&gt;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8.svg" Type="http://schemas.openxmlformats.org/officeDocument/2006/relationships/image"/><Relationship Id="rId11" Target="../media/image9.png" Type="http://schemas.openxmlformats.org/officeDocument/2006/relationships/image"/><Relationship Id="rId12" Target="../media/image10.svg" Type="http://schemas.openxmlformats.org/officeDocument/2006/relationships/image"/><Relationship Id="rId13" Target="../media/image11.png" Type="http://schemas.openxmlformats.org/officeDocument/2006/relationships/image"/><Relationship Id="rId2" Target="../notesSlides/notesSlide1.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 Id="rId9" Target="../media/image7.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48725" y="67500"/>
            <a:ext cx="9913050" cy="1480275"/>
            <a:chOff x="0" y="0"/>
            <a:chExt cx="13217400" cy="1973700"/>
          </a:xfrm>
        </p:grpSpPr>
        <p:sp>
          <p:nvSpPr>
            <p:cNvPr name="Freeform 3" id="3"/>
            <p:cNvSpPr/>
            <p:nvPr/>
          </p:nvSpPr>
          <p:spPr>
            <a:xfrm flipH="false" flipV="false" rot="0">
              <a:off x="0" y="0"/>
              <a:ext cx="13217398" cy="1973707"/>
            </a:xfrm>
            <a:custGeom>
              <a:avLst/>
              <a:gdLst/>
              <a:ahLst/>
              <a:cxnLst/>
              <a:rect r="r" b="b" t="t" l="l"/>
              <a:pathLst>
                <a:path h="1973707" w="13217398">
                  <a:moveTo>
                    <a:pt x="0" y="328930"/>
                  </a:moveTo>
                  <a:cubicBezTo>
                    <a:pt x="0" y="147320"/>
                    <a:pt x="147320" y="0"/>
                    <a:pt x="328930" y="0"/>
                  </a:cubicBezTo>
                  <a:lnTo>
                    <a:pt x="12888468" y="0"/>
                  </a:lnTo>
                  <a:cubicBezTo>
                    <a:pt x="13070205" y="0"/>
                    <a:pt x="13217398" y="147320"/>
                    <a:pt x="13217398" y="328930"/>
                  </a:cubicBezTo>
                  <a:lnTo>
                    <a:pt x="13217398" y="1644777"/>
                  </a:lnTo>
                  <a:cubicBezTo>
                    <a:pt x="13217398" y="1826514"/>
                    <a:pt x="13070078" y="1973707"/>
                    <a:pt x="12888468" y="1973707"/>
                  </a:cubicBezTo>
                  <a:lnTo>
                    <a:pt x="328930" y="1973707"/>
                  </a:lnTo>
                  <a:cubicBezTo>
                    <a:pt x="147193" y="1973707"/>
                    <a:pt x="0" y="1826387"/>
                    <a:pt x="0" y="1644777"/>
                  </a:cubicBezTo>
                  <a:close/>
                </a:path>
              </a:pathLst>
            </a:custGeom>
            <a:solidFill>
              <a:srgbClr val="A0BEC8"/>
            </a:solidFill>
          </p:spPr>
        </p:sp>
      </p:grpSp>
      <p:sp>
        <p:nvSpPr>
          <p:cNvPr name="Freeform 4" id="4"/>
          <p:cNvSpPr/>
          <p:nvPr/>
        </p:nvSpPr>
        <p:spPr>
          <a:xfrm flipH="false" flipV="false" rot="0">
            <a:off x="8145167" y="6115746"/>
            <a:ext cx="1940966" cy="3382384"/>
          </a:xfrm>
          <a:custGeom>
            <a:avLst/>
            <a:gdLst/>
            <a:ahLst/>
            <a:cxnLst/>
            <a:rect r="r" b="b" t="t" l="l"/>
            <a:pathLst>
              <a:path h="3382384" w="1940966">
                <a:moveTo>
                  <a:pt x="0" y="0"/>
                </a:moveTo>
                <a:lnTo>
                  <a:pt x="1940966" y="0"/>
                </a:lnTo>
                <a:lnTo>
                  <a:pt x="1940966" y="3382383"/>
                </a:lnTo>
                <a:lnTo>
                  <a:pt x="0" y="338238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5890725" y="14836950"/>
            <a:ext cx="2935800" cy="1663875"/>
          </a:xfrm>
          <a:custGeom>
            <a:avLst/>
            <a:gdLst/>
            <a:ahLst/>
            <a:cxnLst/>
            <a:rect r="r" b="b" t="t" l="l"/>
            <a:pathLst>
              <a:path h="1663875" w="2935800">
                <a:moveTo>
                  <a:pt x="0" y="0"/>
                </a:moveTo>
                <a:lnTo>
                  <a:pt x="2935800" y="0"/>
                </a:lnTo>
                <a:lnTo>
                  <a:pt x="2935800" y="1663875"/>
                </a:lnTo>
                <a:lnTo>
                  <a:pt x="0" y="166387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726700" y="13823205"/>
            <a:ext cx="3037375" cy="3512265"/>
          </a:xfrm>
          <a:custGeom>
            <a:avLst/>
            <a:gdLst/>
            <a:ahLst/>
            <a:cxnLst/>
            <a:rect r="r" b="b" t="t" l="l"/>
            <a:pathLst>
              <a:path h="3512265" w="3037375">
                <a:moveTo>
                  <a:pt x="0" y="0"/>
                </a:moveTo>
                <a:lnTo>
                  <a:pt x="3037375" y="0"/>
                </a:lnTo>
                <a:lnTo>
                  <a:pt x="3037375" y="3512265"/>
                </a:lnTo>
                <a:lnTo>
                  <a:pt x="0" y="351226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0">
            <a:off x="-499108" y="5505766"/>
            <a:ext cx="3383441" cy="3616844"/>
          </a:xfrm>
          <a:custGeom>
            <a:avLst/>
            <a:gdLst/>
            <a:ahLst/>
            <a:cxnLst/>
            <a:rect r="r" b="b" t="t" l="l"/>
            <a:pathLst>
              <a:path h="3616844" w="3383441">
                <a:moveTo>
                  <a:pt x="0" y="0"/>
                </a:moveTo>
                <a:lnTo>
                  <a:pt x="3383441" y="0"/>
                </a:lnTo>
                <a:lnTo>
                  <a:pt x="3383441" y="3616843"/>
                </a:lnTo>
                <a:lnTo>
                  <a:pt x="0" y="3616843"/>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8" id="8"/>
          <p:cNvSpPr/>
          <p:nvPr/>
        </p:nvSpPr>
        <p:spPr>
          <a:xfrm flipH="false" flipV="false" rot="0">
            <a:off x="200475" y="1695600"/>
            <a:ext cx="9930825" cy="16592400"/>
          </a:xfrm>
          <a:custGeom>
            <a:avLst/>
            <a:gdLst/>
            <a:ahLst/>
            <a:cxnLst/>
            <a:rect r="r" b="b" t="t" l="l"/>
            <a:pathLst>
              <a:path h="16592400" w="9930825">
                <a:moveTo>
                  <a:pt x="0" y="0"/>
                </a:moveTo>
                <a:lnTo>
                  <a:pt x="9930825" y="0"/>
                </a:lnTo>
                <a:lnTo>
                  <a:pt x="9930825" y="16592400"/>
                </a:lnTo>
                <a:lnTo>
                  <a:pt x="0" y="1659240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9" id="9"/>
          <p:cNvSpPr/>
          <p:nvPr/>
        </p:nvSpPr>
        <p:spPr>
          <a:xfrm flipH="false" flipV="false" rot="0">
            <a:off x="736546" y="275192"/>
            <a:ext cx="1028116" cy="1028116"/>
          </a:xfrm>
          <a:custGeom>
            <a:avLst/>
            <a:gdLst/>
            <a:ahLst/>
            <a:cxnLst/>
            <a:rect r="r" b="b" t="t" l="l"/>
            <a:pathLst>
              <a:path h="1028116" w="1028116">
                <a:moveTo>
                  <a:pt x="0" y="0"/>
                </a:moveTo>
                <a:lnTo>
                  <a:pt x="1028116" y="0"/>
                </a:lnTo>
                <a:lnTo>
                  <a:pt x="1028116" y="1028116"/>
                </a:lnTo>
                <a:lnTo>
                  <a:pt x="0" y="1028116"/>
                </a:lnTo>
                <a:lnTo>
                  <a:pt x="0" y="0"/>
                </a:lnTo>
                <a:close/>
              </a:path>
            </a:pathLst>
          </a:custGeom>
          <a:blipFill>
            <a:blip r:embed="rId13"/>
            <a:stretch>
              <a:fillRect l="0" t="0" r="0" b="0"/>
            </a:stretch>
          </a:blipFill>
        </p:spPr>
      </p:sp>
      <p:sp>
        <p:nvSpPr>
          <p:cNvPr name="TextBox 10" id="10"/>
          <p:cNvSpPr txBox="true"/>
          <p:nvPr/>
        </p:nvSpPr>
        <p:spPr>
          <a:xfrm rot="0">
            <a:off x="832500" y="206700"/>
            <a:ext cx="8572500" cy="304800"/>
          </a:xfrm>
          <a:prstGeom prst="rect">
            <a:avLst/>
          </a:prstGeom>
        </p:spPr>
        <p:txBody>
          <a:bodyPr anchor="t" rtlCol="false" tIns="0" lIns="0" bIns="0" rIns="0">
            <a:spAutoFit/>
          </a:bodyPr>
          <a:lstStyle/>
          <a:p>
            <a:pPr algn="ctr">
              <a:lnSpc>
                <a:spcPts val="2400"/>
              </a:lnSpc>
            </a:pPr>
            <a:r>
              <a:rPr lang="en-US" sz="2000" spc="0">
                <a:solidFill>
                  <a:srgbClr val="FFFFFF"/>
                </a:solidFill>
                <a:latin typeface="Arimo Bold"/>
              </a:rPr>
              <a:t>Enter A Title To Your Poster</a:t>
            </a:r>
          </a:p>
        </p:txBody>
      </p:sp>
      <p:sp>
        <p:nvSpPr>
          <p:cNvPr name="TextBox 11" id="11"/>
          <p:cNvSpPr txBox="true"/>
          <p:nvPr/>
        </p:nvSpPr>
        <p:spPr>
          <a:xfrm rot="0">
            <a:off x="832500" y="947325"/>
            <a:ext cx="8572500" cy="460950"/>
          </a:xfrm>
          <a:prstGeom prst="rect">
            <a:avLst/>
          </a:prstGeom>
        </p:spPr>
        <p:txBody>
          <a:bodyPr anchor="t" rtlCol="false" tIns="0" lIns="0" bIns="0" rIns="0">
            <a:spAutoFit/>
          </a:bodyPr>
          <a:lstStyle/>
          <a:p>
            <a:pPr algn="ctr">
              <a:lnSpc>
                <a:spcPts val="1575"/>
              </a:lnSpc>
            </a:pPr>
            <a:r>
              <a:rPr lang="en-US" sz="1312" spc="0">
                <a:solidFill>
                  <a:srgbClr val="FFFFFF"/>
                </a:solidFill>
                <a:latin typeface="Arimo"/>
              </a:rPr>
              <a:t>Add Author Names and Information</a:t>
            </a:r>
          </a:p>
          <a:p>
            <a:pPr algn="ctr">
              <a:lnSpc>
                <a:spcPts val="1575"/>
              </a:lnSpc>
            </a:pPr>
            <a:r>
              <a:rPr lang="en-US" sz="1312" spc="0">
                <a:solidFill>
                  <a:srgbClr val="FFFFFF"/>
                </a:solidFill>
                <a:latin typeface="Arimo"/>
              </a:rPr>
              <a:t>Include University or Department Names if Needed</a:t>
            </a:r>
          </a:p>
        </p:txBody>
      </p:sp>
      <p:sp>
        <p:nvSpPr>
          <p:cNvPr name="TextBox 12" id="12"/>
          <p:cNvSpPr txBox="true"/>
          <p:nvPr/>
        </p:nvSpPr>
        <p:spPr>
          <a:xfrm rot="0">
            <a:off x="2400750" y="2359050"/>
            <a:ext cx="1755900" cy="146100"/>
          </a:xfrm>
          <a:prstGeom prst="rect">
            <a:avLst/>
          </a:prstGeom>
        </p:spPr>
        <p:txBody>
          <a:bodyPr anchor="t" rtlCol="false" tIns="0" lIns="0" bIns="0" rIns="0">
            <a:spAutoFit/>
          </a:bodyPr>
          <a:lstStyle/>
          <a:p>
            <a:pPr algn="ctr">
              <a:lnSpc>
                <a:spcPts val="1349"/>
              </a:lnSpc>
            </a:pPr>
            <a:r>
              <a:rPr lang="en-US" sz="1124" spc="0">
                <a:solidFill>
                  <a:srgbClr val="5D8FA1"/>
                </a:solidFill>
                <a:latin typeface="Arimo Bold"/>
              </a:rPr>
              <a:t>Introduction</a:t>
            </a:r>
          </a:p>
        </p:txBody>
      </p:sp>
      <p:sp>
        <p:nvSpPr>
          <p:cNvPr name="TextBox 13" id="13"/>
          <p:cNvSpPr txBox="true"/>
          <p:nvPr/>
        </p:nvSpPr>
        <p:spPr>
          <a:xfrm rot="0">
            <a:off x="2120175" y="2744700"/>
            <a:ext cx="2331000" cy="2280000"/>
          </a:xfrm>
          <a:prstGeom prst="rect">
            <a:avLst/>
          </a:prstGeom>
        </p:spPr>
        <p:txBody>
          <a:bodyPr anchor="t" rtlCol="false" tIns="0" lIns="0" bIns="0" rIns="0">
            <a:spAutoFit/>
          </a:bodyPr>
          <a:lstStyle/>
          <a:p>
            <a:pPr algn="l">
              <a:lnSpc>
                <a:spcPts val="976"/>
              </a:lnSpc>
            </a:pPr>
            <a:r>
              <a:rPr lang="en-US" sz="875" spc="0">
                <a:solidFill>
                  <a:srgbClr val="000000"/>
                </a:solidFill>
                <a:latin typeface="Arial"/>
              </a:rPr>
              <a:t>Click here to insert your Abstract text. Type it in or copy and paste from your Word document or other source.</a:t>
            </a:r>
          </a:p>
          <a:p>
            <a:pPr algn="l">
              <a:lnSpc>
                <a:spcPts val="976"/>
              </a:lnSpc>
            </a:pPr>
          </a:p>
          <a:p>
            <a:pPr algn="l">
              <a:lnSpc>
                <a:spcPts val="976"/>
              </a:lnSpc>
            </a:pPr>
            <a:r>
              <a:rPr lang="en-US" sz="875" spc="0">
                <a:solidFill>
                  <a:srgbClr val="000000"/>
                </a:solidFill>
                <a:latin typeface="Arial"/>
              </a:rPr>
              <a:t>This text box will automatically re-size to your text.</a:t>
            </a:r>
          </a:p>
          <a:p>
            <a:pPr algn="l">
              <a:lnSpc>
                <a:spcPts val="976"/>
              </a:lnSpc>
            </a:pPr>
          </a:p>
          <a:p>
            <a:pPr algn="l">
              <a:lnSpc>
                <a:spcPts val="976"/>
              </a:lnSpc>
            </a:pPr>
            <a:r>
              <a:rPr lang="en-US" sz="875" spc="0">
                <a:solidFill>
                  <a:srgbClr val="000000"/>
                </a:solidFill>
                <a:latin typeface="Arial"/>
              </a:rPr>
              <a:t>To change the background color of this text box: Double-click near the edge to open the Format tool, select ‘Colors and Lines’, and change the fill color to whatever you like.</a:t>
            </a:r>
          </a:p>
          <a:p>
            <a:pPr algn="l">
              <a:lnSpc>
                <a:spcPts val="976"/>
              </a:lnSpc>
            </a:pPr>
          </a:p>
          <a:p>
            <a:pPr algn="l">
              <a:lnSpc>
                <a:spcPts val="976"/>
              </a:lnSpc>
            </a:pPr>
            <a:r>
              <a:rPr lang="en-US" sz="875" spc="0">
                <a:solidFill>
                  <a:srgbClr val="000000"/>
                </a:solidFill>
                <a:latin typeface="Arial"/>
              </a:rPr>
              <a:t>To change the font style of this text box: Click on the border once to highlight the entire text box, then select a different font or font size that suits you. This text is in Arial 14pt and is easily readable up to 6 feet.</a:t>
            </a:r>
          </a:p>
        </p:txBody>
      </p:sp>
      <p:sp>
        <p:nvSpPr>
          <p:cNvPr name="TextBox 14" id="14"/>
          <p:cNvSpPr txBox="true"/>
          <p:nvPr/>
        </p:nvSpPr>
        <p:spPr>
          <a:xfrm rot="0">
            <a:off x="1075275" y="8752650"/>
            <a:ext cx="1755675" cy="146100"/>
          </a:xfrm>
          <a:prstGeom prst="rect">
            <a:avLst/>
          </a:prstGeom>
        </p:spPr>
        <p:txBody>
          <a:bodyPr anchor="t" rtlCol="false" tIns="0" lIns="0" bIns="0" rIns="0">
            <a:spAutoFit/>
          </a:bodyPr>
          <a:lstStyle/>
          <a:p>
            <a:pPr algn="ctr">
              <a:lnSpc>
                <a:spcPts val="1349"/>
              </a:lnSpc>
            </a:pPr>
            <a:r>
              <a:rPr lang="en-US" sz="1124" spc="0">
                <a:solidFill>
                  <a:srgbClr val="5D8FA1"/>
                </a:solidFill>
                <a:latin typeface="Arimo Bold"/>
              </a:rPr>
              <a:t>Materials</a:t>
            </a:r>
          </a:p>
        </p:txBody>
      </p:sp>
      <p:sp>
        <p:nvSpPr>
          <p:cNvPr name="TextBox 15" id="15"/>
          <p:cNvSpPr txBox="true"/>
          <p:nvPr/>
        </p:nvSpPr>
        <p:spPr>
          <a:xfrm rot="0">
            <a:off x="847125" y="9116850"/>
            <a:ext cx="2331900" cy="3268275"/>
          </a:xfrm>
          <a:prstGeom prst="rect">
            <a:avLst/>
          </a:prstGeom>
        </p:spPr>
        <p:txBody>
          <a:bodyPr anchor="t" rtlCol="false" tIns="0" lIns="0" bIns="0" rIns="0">
            <a:spAutoFit/>
          </a:bodyPr>
          <a:lstStyle/>
          <a:p>
            <a:pPr algn="l">
              <a:lnSpc>
                <a:spcPts val="1050"/>
              </a:lnSpc>
            </a:pPr>
            <a:r>
              <a:rPr lang="en-US" sz="875" spc="0">
                <a:solidFill>
                  <a:srgbClr val="000000"/>
                </a:solidFill>
                <a:latin typeface="Arial"/>
              </a:rPr>
              <a:t>Click here to insert your Methods and Materials text. Type it in or copy and paste from your Word document or other source. Click once on the dashed border to highlight then drag the bottom edge up to fit. Or change the font size to fill the box. </a:t>
            </a:r>
          </a:p>
          <a:p>
            <a:pPr algn="l">
              <a:lnSpc>
                <a:spcPts val="1050"/>
              </a:lnSpc>
            </a:pPr>
          </a:p>
          <a:p>
            <a:pPr algn="l">
              <a:lnSpc>
                <a:spcPts val="1050"/>
              </a:lnSpc>
            </a:pPr>
            <a:r>
              <a:rPr lang="en-US" sz="875" spc="0">
                <a:solidFill>
                  <a:srgbClr val="000000"/>
                </a:solidFill>
                <a:latin typeface="Arial"/>
              </a:rPr>
              <a:t>To have the box automatically re-size to your text: Double-click near the edge to open the Format tool, and select ‘Text Box’, then check “Resize AutoShape to Fit Text”.</a:t>
            </a:r>
          </a:p>
          <a:p>
            <a:pPr algn="l">
              <a:lnSpc>
                <a:spcPts val="1050"/>
              </a:lnSpc>
            </a:pPr>
          </a:p>
          <a:p>
            <a:pPr algn="l">
              <a:lnSpc>
                <a:spcPts val="1050"/>
              </a:lnSpc>
            </a:pPr>
            <a:r>
              <a:rPr lang="en-US" sz="875" spc="0">
                <a:solidFill>
                  <a:srgbClr val="000000"/>
                </a:solidFill>
                <a:latin typeface="Arial"/>
              </a:rPr>
              <a:t>To change the background color of this text box: Double-click near the edge to open the Format tool, select ‘Colors and Lines’, and change the fill color to whatever you like. </a:t>
            </a:r>
          </a:p>
          <a:p>
            <a:pPr algn="l">
              <a:lnSpc>
                <a:spcPts val="1050"/>
              </a:lnSpc>
            </a:pPr>
          </a:p>
          <a:p>
            <a:pPr algn="l">
              <a:lnSpc>
                <a:spcPts val="1050"/>
              </a:lnSpc>
            </a:pPr>
            <a:r>
              <a:rPr lang="en-US" sz="875" spc="0">
                <a:solidFill>
                  <a:srgbClr val="000000"/>
                </a:solidFill>
                <a:latin typeface="Arial"/>
              </a:rPr>
              <a:t>To change the font style of this text box: Click on the border once to highlight the entire text box, then select a different font or font size that suits you. This text is in Arial 14pt and is easily readable up to 6 feet away.</a:t>
            </a:r>
          </a:p>
        </p:txBody>
      </p:sp>
      <p:sp>
        <p:nvSpPr>
          <p:cNvPr name="TextBox 16" id="16"/>
          <p:cNvSpPr txBox="true"/>
          <p:nvPr/>
        </p:nvSpPr>
        <p:spPr>
          <a:xfrm rot="0">
            <a:off x="4244400" y="12210450"/>
            <a:ext cx="1755675" cy="146100"/>
          </a:xfrm>
          <a:prstGeom prst="rect">
            <a:avLst/>
          </a:prstGeom>
        </p:spPr>
        <p:txBody>
          <a:bodyPr anchor="t" rtlCol="false" tIns="0" lIns="0" bIns="0" rIns="0">
            <a:spAutoFit/>
          </a:bodyPr>
          <a:lstStyle/>
          <a:p>
            <a:pPr algn="ctr">
              <a:lnSpc>
                <a:spcPts val="1349"/>
              </a:lnSpc>
            </a:pPr>
            <a:r>
              <a:rPr lang="en-US" sz="1124" spc="0">
                <a:solidFill>
                  <a:srgbClr val="5D8FA1"/>
                </a:solidFill>
                <a:latin typeface="Arimo Bold"/>
              </a:rPr>
              <a:t>Methodology</a:t>
            </a:r>
          </a:p>
        </p:txBody>
      </p:sp>
      <p:sp>
        <p:nvSpPr>
          <p:cNvPr name="TextBox 17" id="17"/>
          <p:cNvSpPr txBox="true"/>
          <p:nvPr/>
        </p:nvSpPr>
        <p:spPr>
          <a:xfrm rot="0">
            <a:off x="4016250" y="12574650"/>
            <a:ext cx="2331900" cy="3268275"/>
          </a:xfrm>
          <a:prstGeom prst="rect">
            <a:avLst/>
          </a:prstGeom>
        </p:spPr>
        <p:txBody>
          <a:bodyPr anchor="t" rtlCol="false" tIns="0" lIns="0" bIns="0" rIns="0">
            <a:spAutoFit/>
          </a:bodyPr>
          <a:lstStyle/>
          <a:p>
            <a:pPr algn="l">
              <a:lnSpc>
                <a:spcPts val="1050"/>
              </a:lnSpc>
            </a:pPr>
            <a:r>
              <a:rPr lang="en-US" sz="875" spc="0">
                <a:solidFill>
                  <a:srgbClr val="000000"/>
                </a:solidFill>
                <a:latin typeface="Arial"/>
              </a:rPr>
              <a:t>Click here to insert your Methods and Materials text. Type it in or copy and paste from your Word document or other source. Click once on the dashed border to highlight then drag the bottom edge up to fit. Or change the font size to fill the box. </a:t>
            </a:r>
          </a:p>
          <a:p>
            <a:pPr algn="l">
              <a:lnSpc>
                <a:spcPts val="1050"/>
              </a:lnSpc>
            </a:pPr>
          </a:p>
          <a:p>
            <a:pPr algn="l">
              <a:lnSpc>
                <a:spcPts val="1050"/>
              </a:lnSpc>
            </a:pPr>
            <a:r>
              <a:rPr lang="en-US" sz="875" spc="0">
                <a:solidFill>
                  <a:srgbClr val="000000"/>
                </a:solidFill>
                <a:latin typeface="Arial"/>
              </a:rPr>
              <a:t>To have the box automatically re-size to your text: Double-click near the edge to open the Format tool, and select ‘Text Box’, then check “Resize AutoShape to Fit Text”.</a:t>
            </a:r>
          </a:p>
          <a:p>
            <a:pPr algn="l">
              <a:lnSpc>
                <a:spcPts val="1050"/>
              </a:lnSpc>
            </a:pPr>
          </a:p>
          <a:p>
            <a:pPr algn="l">
              <a:lnSpc>
                <a:spcPts val="1050"/>
              </a:lnSpc>
            </a:pPr>
            <a:r>
              <a:rPr lang="en-US" sz="875" spc="0">
                <a:solidFill>
                  <a:srgbClr val="000000"/>
                </a:solidFill>
                <a:latin typeface="Arial"/>
              </a:rPr>
              <a:t>To change the background color of this text box: Double-click near the edge to open the Format tool, select ‘Colors and Lines’, and change the fill color to whatever you like. </a:t>
            </a:r>
          </a:p>
          <a:p>
            <a:pPr algn="l">
              <a:lnSpc>
                <a:spcPts val="1050"/>
              </a:lnSpc>
            </a:pPr>
          </a:p>
          <a:p>
            <a:pPr algn="l">
              <a:lnSpc>
                <a:spcPts val="1050"/>
              </a:lnSpc>
            </a:pPr>
            <a:r>
              <a:rPr lang="en-US" sz="875" spc="0">
                <a:solidFill>
                  <a:srgbClr val="000000"/>
                </a:solidFill>
                <a:latin typeface="Arial"/>
              </a:rPr>
              <a:t>To change the font style of this text box: Click on the border once to highlight the entire text box, then select a different font or font size that suits you. This text is in Arial 14pt and is easily readable up to 6 feet away.</a:t>
            </a:r>
          </a:p>
        </p:txBody>
      </p:sp>
      <p:sp>
        <p:nvSpPr>
          <p:cNvPr name="TextBox 18" id="18"/>
          <p:cNvSpPr txBox="true"/>
          <p:nvPr/>
        </p:nvSpPr>
        <p:spPr>
          <a:xfrm rot="0">
            <a:off x="7449075" y="8752650"/>
            <a:ext cx="1755675" cy="146100"/>
          </a:xfrm>
          <a:prstGeom prst="rect">
            <a:avLst/>
          </a:prstGeom>
        </p:spPr>
        <p:txBody>
          <a:bodyPr anchor="t" rtlCol="false" tIns="0" lIns="0" bIns="0" rIns="0">
            <a:spAutoFit/>
          </a:bodyPr>
          <a:lstStyle/>
          <a:p>
            <a:pPr algn="ctr">
              <a:lnSpc>
                <a:spcPts val="1349"/>
              </a:lnSpc>
            </a:pPr>
            <a:r>
              <a:rPr lang="en-US" sz="1124" spc="0">
                <a:solidFill>
                  <a:srgbClr val="5D8FA1"/>
                </a:solidFill>
                <a:latin typeface="Arimo Bold"/>
              </a:rPr>
              <a:t>Results</a:t>
            </a:r>
          </a:p>
        </p:txBody>
      </p:sp>
      <p:sp>
        <p:nvSpPr>
          <p:cNvPr name="TextBox 19" id="19"/>
          <p:cNvSpPr txBox="true"/>
          <p:nvPr/>
        </p:nvSpPr>
        <p:spPr>
          <a:xfrm rot="0">
            <a:off x="7220925" y="9116850"/>
            <a:ext cx="2331000" cy="1003875"/>
          </a:xfrm>
          <a:prstGeom prst="rect">
            <a:avLst/>
          </a:prstGeom>
        </p:spPr>
        <p:txBody>
          <a:bodyPr anchor="t" rtlCol="false" tIns="0" lIns="0" bIns="0" rIns="0">
            <a:spAutoFit/>
          </a:bodyPr>
          <a:lstStyle/>
          <a:p>
            <a:pPr algn="l">
              <a:lnSpc>
                <a:spcPts val="1050"/>
              </a:lnSpc>
            </a:pPr>
            <a:r>
              <a:rPr lang="en-US" sz="875" spc="0">
                <a:solidFill>
                  <a:srgbClr val="000000"/>
                </a:solidFill>
                <a:latin typeface="Arial"/>
              </a:rPr>
              <a:t>Simul Europe has provided this template to assist in preparation of a medical or scientific research poster. The dimensions are set to 18”/45.72cm width by 32”/81.28cm height. </a:t>
            </a:r>
          </a:p>
          <a:p>
            <a:pPr algn="l">
              <a:lnSpc>
                <a:spcPts val="1050"/>
              </a:lnSpc>
            </a:pPr>
          </a:p>
          <a:p>
            <a:pPr algn="l">
              <a:lnSpc>
                <a:spcPts val="1050"/>
              </a:lnSpc>
            </a:pPr>
            <a:r>
              <a:rPr lang="en-US" sz="875" spc="0">
                <a:solidFill>
                  <a:srgbClr val="000000"/>
                </a:solidFill>
                <a:latin typeface="Arial"/>
              </a:rPr>
              <a:t>Please add your results here.</a:t>
            </a:r>
          </a:p>
          <a:p>
            <a:pPr algn="l">
              <a:lnSpc>
                <a:spcPts val="1050"/>
              </a:lnSpc>
            </a:pPr>
          </a:p>
        </p:txBody>
      </p:sp>
      <p:sp>
        <p:nvSpPr>
          <p:cNvPr name="TextBox 20" id="20"/>
          <p:cNvSpPr txBox="true"/>
          <p:nvPr/>
        </p:nvSpPr>
        <p:spPr>
          <a:xfrm rot="0">
            <a:off x="6131475" y="2361975"/>
            <a:ext cx="1755675" cy="146100"/>
          </a:xfrm>
          <a:prstGeom prst="rect">
            <a:avLst/>
          </a:prstGeom>
        </p:spPr>
        <p:txBody>
          <a:bodyPr anchor="t" rtlCol="false" tIns="0" lIns="0" bIns="0" rIns="0">
            <a:spAutoFit/>
          </a:bodyPr>
          <a:lstStyle/>
          <a:p>
            <a:pPr algn="ctr">
              <a:lnSpc>
                <a:spcPts val="1349"/>
              </a:lnSpc>
            </a:pPr>
            <a:r>
              <a:rPr lang="en-US" sz="1124" spc="0">
                <a:solidFill>
                  <a:srgbClr val="5D8FA1"/>
                </a:solidFill>
                <a:latin typeface="Arimo Bold"/>
              </a:rPr>
              <a:t>Conclusion</a:t>
            </a:r>
          </a:p>
        </p:txBody>
      </p:sp>
      <p:sp>
        <p:nvSpPr>
          <p:cNvPr name="TextBox 21" id="21"/>
          <p:cNvSpPr txBox="true"/>
          <p:nvPr/>
        </p:nvSpPr>
        <p:spPr>
          <a:xfrm rot="0">
            <a:off x="5843925" y="2738100"/>
            <a:ext cx="2330775" cy="1270275"/>
          </a:xfrm>
          <a:prstGeom prst="rect">
            <a:avLst/>
          </a:prstGeom>
        </p:spPr>
        <p:txBody>
          <a:bodyPr anchor="t" rtlCol="false" tIns="0" lIns="0" bIns="0" rIns="0">
            <a:spAutoFit/>
          </a:bodyPr>
          <a:lstStyle/>
          <a:p>
            <a:pPr algn="l">
              <a:lnSpc>
                <a:spcPts val="1050"/>
              </a:lnSpc>
            </a:pPr>
            <a:r>
              <a:rPr lang="en-US" sz="875" spc="0">
                <a:solidFill>
                  <a:srgbClr val="000000"/>
                </a:solidFill>
                <a:latin typeface="Arial"/>
              </a:rPr>
              <a:t>Click here to insert your Conclusions text. Type it in or copy and paste from your Word document or other source. </a:t>
            </a:r>
          </a:p>
          <a:p>
            <a:pPr algn="l">
              <a:lnSpc>
                <a:spcPts val="1050"/>
              </a:lnSpc>
            </a:pPr>
          </a:p>
          <a:p>
            <a:pPr algn="l">
              <a:lnSpc>
                <a:spcPts val="1050"/>
              </a:lnSpc>
            </a:pPr>
            <a:r>
              <a:rPr lang="en-US" sz="875" spc="0">
                <a:solidFill>
                  <a:srgbClr val="000000"/>
                </a:solidFill>
                <a:latin typeface="Arial"/>
              </a:rPr>
              <a:t>To change the font style of this text box: Click on the border once to highlight the entire text box, then select a different font or font size that suits you. This text is in Arial 14pt and is easily readable up to 6 feet away.</a:t>
            </a:r>
          </a:p>
        </p:txBody>
      </p:sp>
      <p:sp>
        <p:nvSpPr>
          <p:cNvPr name="Freeform 22" id="22"/>
          <p:cNvSpPr/>
          <p:nvPr/>
        </p:nvSpPr>
        <p:spPr>
          <a:xfrm flipH="false" flipV="false" rot="0">
            <a:off x="8145167" y="293579"/>
            <a:ext cx="1028116" cy="1028116"/>
          </a:xfrm>
          <a:custGeom>
            <a:avLst/>
            <a:gdLst/>
            <a:ahLst/>
            <a:cxnLst/>
            <a:rect r="r" b="b" t="t" l="l"/>
            <a:pathLst>
              <a:path h="1028116" w="1028116">
                <a:moveTo>
                  <a:pt x="0" y="0"/>
                </a:moveTo>
                <a:lnTo>
                  <a:pt x="1028117" y="0"/>
                </a:lnTo>
                <a:lnTo>
                  <a:pt x="1028117" y="1028117"/>
                </a:lnTo>
                <a:lnTo>
                  <a:pt x="0" y="1028117"/>
                </a:lnTo>
                <a:lnTo>
                  <a:pt x="0" y="0"/>
                </a:lnTo>
                <a:close/>
              </a:path>
            </a:pathLst>
          </a:custGeom>
          <a:blipFill>
            <a:blip r:embed="rId13"/>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DAFq9mJur2U</dc:identifier>
  <dcterms:modified xsi:type="dcterms:W3CDTF">2011-08-01T06:04:30Z</dcterms:modified>
  <cp:revision>1</cp:revision>
  <dc:title>posterv6 (2).ppt</dc:title>
</cp:coreProperties>
</file>