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Lst>
  <p:sldSz cy="18288000" cx="10287000"/>
  <p:notesSz cx="6858000" cy="9144000"/>
  <p:embeddedFontLst>
    <p:embeddedFont>
      <p:font typeface="Open Sans"/>
      <p:regular r:id="rId7"/>
      <p:bold r:id="rId8"/>
      <p:italic r:id="rId9"/>
      <p:boldItalic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1" roundtripDataSignature="AMtx7mhSiEp6/VwebU8+G+gNxQHCKyNzE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customschemas.google.com/relationships/presentationmetadata" Target="metadata"/><Relationship Id="rId10" Type="http://schemas.openxmlformats.org/officeDocument/2006/relationships/font" Target="fonts/OpenSans-boldItalic.fntdata"/><Relationship Id="rId9"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OpenSans-regular.fntdata"/><Relationship Id="rId8" Type="http://schemas.openxmlformats.org/officeDocument/2006/relationships/font" Target="fonts/OpenSans-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86" name="Google Shape;86;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1.7.2013</a:t>
            </a:r>
            <a:endParaRPr/>
          </a:p>
        </p:txBody>
      </p:sp>
      <p:sp>
        <p:nvSpPr>
          <p:cNvPr id="87" name="Google Shape;87;p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&lt;number&gt;</a:t>
            </a:r>
            <a:endParaRPr/>
          </a:p>
        </p:txBody>
      </p:sp>
      <p:sp>
        <p:nvSpPr>
          <p:cNvPr id="89" name="Google Shape;89;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90" name="Google Shape;90;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2" name="Google Shape;22;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 name="Google Shape;2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4" name="Google Shape;34;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0" name="Google Shape;40;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7" name="Google Shape;47;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8" name="Google Shape;48;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9" name="Google Shape;49;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0" name="Google Shape;50;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p:nvPr>
            <p:ph idx="2" type="pic"/>
          </p:nvPr>
        </p:nvSpPr>
        <p:spPr>
          <a:xfrm>
            <a:off x="1792288" y="612775"/>
            <a:ext cx="5486400" cy="4114800"/>
          </a:xfrm>
          <a:prstGeom prst="rect">
            <a:avLst/>
          </a:prstGeom>
          <a:noFill/>
          <a:ln>
            <a:noFill/>
          </a:ln>
        </p:spPr>
      </p:sp>
      <p:sp>
        <p:nvSpPr>
          <p:cNvPr id="68" name="Google Shape;68;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grpSp>
        <p:nvGrpSpPr>
          <p:cNvPr id="92" name="Google Shape;92;p1"/>
          <p:cNvGrpSpPr/>
          <p:nvPr/>
        </p:nvGrpSpPr>
        <p:grpSpPr>
          <a:xfrm>
            <a:off x="-17888" y="-17888"/>
            <a:ext cx="10322814" cy="18323814"/>
            <a:chOff x="0" y="0"/>
            <a:chExt cx="13763752" cy="24431752"/>
          </a:xfrm>
        </p:grpSpPr>
        <p:sp>
          <p:nvSpPr>
            <p:cNvPr id="93" name="Google Shape;93;p1"/>
            <p:cNvSpPr/>
            <p:nvPr/>
          </p:nvSpPr>
          <p:spPr>
            <a:xfrm>
              <a:off x="23876" y="23876"/>
              <a:ext cx="13716000" cy="24384000"/>
            </a:xfrm>
            <a:custGeom>
              <a:rect b="b" l="l" r="r" t="t"/>
              <a:pathLst>
                <a:path extrusionOk="0" h="24384000" w="13716000">
                  <a:moveTo>
                    <a:pt x="0" y="0"/>
                  </a:moveTo>
                  <a:lnTo>
                    <a:pt x="13716000" y="0"/>
                  </a:lnTo>
                  <a:lnTo>
                    <a:pt x="13716000" y="24384000"/>
                  </a:lnTo>
                  <a:lnTo>
                    <a:pt x="0" y="24384000"/>
                  </a:lnTo>
                  <a:close/>
                </a:path>
              </a:pathLst>
            </a:custGeom>
            <a:blipFill rotWithShape="1">
              <a:blip r:embed="rId3">
                <a:alphaModFix/>
              </a:blip>
              <a:stretch>
                <a:fillRect b="-19899" l="-172" r="-19820" t="-94"/>
              </a:stretch>
            </a:blipFill>
            <a:ln>
              <a:noFill/>
            </a:ln>
          </p:spPr>
        </p:sp>
        <p:sp>
          <p:nvSpPr>
            <p:cNvPr id="94" name="Google Shape;94;p1"/>
            <p:cNvSpPr/>
            <p:nvPr/>
          </p:nvSpPr>
          <p:spPr>
            <a:xfrm>
              <a:off x="0" y="0"/>
              <a:ext cx="13763752" cy="24431752"/>
            </a:xfrm>
            <a:custGeom>
              <a:rect b="b" l="l" r="r" t="t"/>
              <a:pathLst>
                <a:path extrusionOk="0" h="24431752" w="13763752">
                  <a:moveTo>
                    <a:pt x="23876" y="0"/>
                  </a:moveTo>
                  <a:lnTo>
                    <a:pt x="13739876" y="0"/>
                  </a:lnTo>
                  <a:cubicBezTo>
                    <a:pt x="13753085" y="0"/>
                    <a:pt x="13763752" y="10668"/>
                    <a:pt x="13763752" y="23876"/>
                  </a:cubicBezTo>
                  <a:lnTo>
                    <a:pt x="13763752" y="24407876"/>
                  </a:lnTo>
                  <a:cubicBezTo>
                    <a:pt x="13763752" y="24421085"/>
                    <a:pt x="13753085" y="24431752"/>
                    <a:pt x="13739876" y="24431752"/>
                  </a:cubicBezTo>
                  <a:lnTo>
                    <a:pt x="23876" y="24431752"/>
                  </a:lnTo>
                  <a:cubicBezTo>
                    <a:pt x="10668" y="24431752"/>
                    <a:pt x="0" y="24421085"/>
                    <a:pt x="0" y="24407876"/>
                  </a:cubicBezTo>
                  <a:lnTo>
                    <a:pt x="0" y="23876"/>
                  </a:lnTo>
                  <a:cubicBezTo>
                    <a:pt x="0" y="10668"/>
                    <a:pt x="10668" y="0"/>
                    <a:pt x="23876" y="0"/>
                  </a:cubicBezTo>
                  <a:moveTo>
                    <a:pt x="23876" y="47752"/>
                  </a:moveTo>
                  <a:lnTo>
                    <a:pt x="23876" y="23876"/>
                  </a:lnTo>
                  <a:lnTo>
                    <a:pt x="47752" y="23876"/>
                  </a:lnTo>
                  <a:lnTo>
                    <a:pt x="47752" y="24407876"/>
                  </a:lnTo>
                  <a:lnTo>
                    <a:pt x="23876" y="24407876"/>
                  </a:lnTo>
                  <a:lnTo>
                    <a:pt x="23876" y="24384000"/>
                  </a:lnTo>
                  <a:lnTo>
                    <a:pt x="13739876" y="24384000"/>
                  </a:lnTo>
                  <a:lnTo>
                    <a:pt x="13739876" y="24407876"/>
                  </a:lnTo>
                  <a:lnTo>
                    <a:pt x="13716000" y="24407876"/>
                  </a:lnTo>
                  <a:lnTo>
                    <a:pt x="13716000" y="23876"/>
                  </a:lnTo>
                  <a:lnTo>
                    <a:pt x="13739876" y="23876"/>
                  </a:lnTo>
                  <a:lnTo>
                    <a:pt x="13739876" y="47752"/>
                  </a:lnTo>
                  <a:lnTo>
                    <a:pt x="23876" y="47752"/>
                  </a:lnTo>
                  <a:close/>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5" name="Google Shape;95;p1"/>
          <p:cNvSpPr txBox="1"/>
          <p:nvPr/>
        </p:nvSpPr>
        <p:spPr>
          <a:xfrm>
            <a:off x="1217205" y="51060"/>
            <a:ext cx="7717590" cy="55302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REPLACE THIS TEXT WITH YOUR TITLE</a:t>
            </a:r>
            <a:endParaRPr b="0" i="0" sz="1400" u="none" cap="none" strike="noStrike">
              <a:solidFill>
                <a:srgbClr val="000000"/>
              </a:solidFill>
              <a:latin typeface="Arial"/>
              <a:ea typeface="Arial"/>
              <a:cs typeface="Arial"/>
              <a:sym typeface="Arial"/>
            </a:endParaRPr>
          </a:p>
        </p:txBody>
      </p:sp>
      <p:sp>
        <p:nvSpPr>
          <p:cNvPr id="96" name="Google Shape;96;p1"/>
          <p:cNvSpPr txBox="1"/>
          <p:nvPr/>
        </p:nvSpPr>
        <p:spPr>
          <a:xfrm>
            <a:off x="1235205" y="1167915"/>
            <a:ext cx="7717365" cy="31141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50"/>
              <a:buFont typeface="Arial"/>
              <a:buNone/>
            </a:pPr>
            <a:r>
              <a:rPr b="0" i="0" lang="en-US" sz="1750" u="none" cap="none" strike="noStrike">
                <a:solidFill>
                  <a:srgbClr val="000000"/>
                </a:solidFill>
                <a:latin typeface="Arial"/>
                <a:ea typeface="Arial"/>
                <a:cs typeface="Arial"/>
                <a:sym typeface="Arial"/>
              </a:rPr>
              <a:t>Add Author Names and Information</a:t>
            </a:r>
            <a:endParaRPr b="0" i="0" sz="1400" u="none" cap="none" strike="noStrike">
              <a:solidFill>
                <a:srgbClr val="000000"/>
              </a:solidFill>
              <a:latin typeface="Arial"/>
              <a:ea typeface="Arial"/>
              <a:cs typeface="Arial"/>
              <a:sym typeface="Arial"/>
            </a:endParaRPr>
          </a:p>
        </p:txBody>
      </p:sp>
      <p:sp>
        <p:nvSpPr>
          <p:cNvPr id="97" name="Google Shape;97;p1"/>
          <p:cNvSpPr txBox="1"/>
          <p:nvPr/>
        </p:nvSpPr>
        <p:spPr>
          <a:xfrm>
            <a:off x="1261980" y="1487940"/>
            <a:ext cx="7672815" cy="31876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Include University or Department Names if Needed</a:t>
            </a:r>
            <a:endParaRPr b="0" i="0" sz="1400" u="none" cap="none" strike="noStrike">
              <a:solidFill>
                <a:srgbClr val="000000"/>
              </a:solidFill>
              <a:latin typeface="Arial"/>
              <a:ea typeface="Arial"/>
              <a:cs typeface="Arial"/>
              <a:sym typeface="Arial"/>
            </a:endParaRPr>
          </a:p>
        </p:txBody>
      </p:sp>
      <p:grpSp>
        <p:nvGrpSpPr>
          <p:cNvPr id="98" name="Google Shape;98;p1"/>
          <p:cNvGrpSpPr/>
          <p:nvPr/>
        </p:nvGrpSpPr>
        <p:grpSpPr>
          <a:xfrm>
            <a:off x="215325" y="1927800"/>
            <a:ext cx="9907049" cy="456343"/>
            <a:chOff x="0" y="0"/>
            <a:chExt cx="13209398" cy="608457"/>
          </a:xfrm>
        </p:grpSpPr>
        <p:sp>
          <p:nvSpPr>
            <p:cNvPr id="99" name="Google Shape;99;p1"/>
            <p:cNvSpPr/>
            <p:nvPr/>
          </p:nvSpPr>
          <p:spPr>
            <a:xfrm>
              <a:off x="3937" y="3937"/>
              <a:ext cx="13201524" cy="600583"/>
            </a:xfrm>
            <a:custGeom>
              <a:rect b="b" l="l" r="r" t="t"/>
              <a:pathLst>
                <a:path extrusionOk="0" h="600583" w="13201524">
                  <a:moveTo>
                    <a:pt x="0" y="0"/>
                  </a:moveTo>
                  <a:lnTo>
                    <a:pt x="13201524" y="0"/>
                  </a:lnTo>
                  <a:lnTo>
                    <a:pt x="13201524" y="600583"/>
                  </a:lnTo>
                  <a:lnTo>
                    <a:pt x="0" y="600583"/>
                  </a:lnTo>
                  <a:close/>
                </a:path>
              </a:pathLst>
            </a:custGeom>
            <a:solidFill>
              <a:srgbClr val="392330"/>
            </a:solidFill>
            <a:ln>
              <a:noFill/>
            </a:ln>
          </p:spPr>
        </p:sp>
        <p:sp>
          <p:nvSpPr>
            <p:cNvPr id="100" name="Google Shape;100;p1"/>
            <p:cNvSpPr/>
            <p:nvPr/>
          </p:nvSpPr>
          <p:spPr>
            <a:xfrm>
              <a:off x="0" y="0"/>
              <a:ext cx="13209398" cy="608457"/>
            </a:xfrm>
            <a:custGeom>
              <a:rect b="b" l="l" r="r" t="t"/>
              <a:pathLst>
                <a:path extrusionOk="0" h="608457" w="13209398">
                  <a:moveTo>
                    <a:pt x="3937" y="0"/>
                  </a:moveTo>
                  <a:lnTo>
                    <a:pt x="13205461" y="0"/>
                  </a:lnTo>
                  <a:cubicBezTo>
                    <a:pt x="13207620" y="0"/>
                    <a:pt x="13209398" y="1778"/>
                    <a:pt x="13209398" y="3937"/>
                  </a:cubicBezTo>
                  <a:lnTo>
                    <a:pt x="13209398" y="604520"/>
                  </a:lnTo>
                  <a:cubicBezTo>
                    <a:pt x="13209398" y="606679"/>
                    <a:pt x="13207620" y="608457"/>
                    <a:pt x="13205461" y="608457"/>
                  </a:cubicBezTo>
                  <a:lnTo>
                    <a:pt x="3937" y="608457"/>
                  </a:lnTo>
                  <a:cubicBezTo>
                    <a:pt x="1778" y="608457"/>
                    <a:pt x="0" y="606679"/>
                    <a:pt x="0" y="604520"/>
                  </a:cubicBezTo>
                  <a:lnTo>
                    <a:pt x="0" y="3937"/>
                  </a:lnTo>
                  <a:cubicBezTo>
                    <a:pt x="0" y="1778"/>
                    <a:pt x="1778" y="0"/>
                    <a:pt x="3937" y="0"/>
                  </a:cubicBezTo>
                  <a:moveTo>
                    <a:pt x="3937" y="7747"/>
                  </a:moveTo>
                  <a:lnTo>
                    <a:pt x="3937" y="3937"/>
                  </a:lnTo>
                  <a:lnTo>
                    <a:pt x="7747" y="3937"/>
                  </a:lnTo>
                  <a:lnTo>
                    <a:pt x="7747" y="604520"/>
                  </a:lnTo>
                  <a:lnTo>
                    <a:pt x="3937" y="604520"/>
                  </a:lnTo>
                  <a:lnTo>
                    <a:pt x="3937" y="600583"/>
                  </a:lnTo>
                  <a:lnTo>
                    <a:pt x="13205461" y="600583"/>
                  </a:lnTo>
                  <a:lnTo>
                    <a:pt x="13205461" y="604520"/>
                  </a:lnTo>
                  <a:lnTo>
                    <a:pt x="13201523" y="604520"/>
                  </a:lnTo>
                  <a:lnTo>
                    <a:pt x="13201523" y="3937"/>
                  </a:lnTo>
                  <a:lnTo>
                    <a:pt x="13205461" y="3937"/>
                  </a:lnTo>
                  <a:lnTo>
                    <a:pt x="13205461" y="7747"/>
                  </a:lnTo>
                  <a:lnTo>
                    <a:pt x="3937" y="7747"/>
                  </a:lnTo>
                  <a:close/>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
            <p:cNvSpPr txBox="1"/>
            <p:nvPr/>
          </p:nvSpPr>
          <p:spPr>
            <a:xfrm>
              <a:off x="0" y="0"/>
              <a:ext cx="13209300" cy="608400"/>
            </a:xfrm>
            <a:prstGeom prst="rect">
              <a:avLst/>
            </a:prstGeom>
            <a:noFill/>
            <a:ln>
              <a:noFill/>
            </a:ln>
          </p:spPr>
          <p:txBody>
            <a:bodyPr anchorCtr="0" anchor="t" bIns="50800" lIns="50800" spcFirstLastPara="1" rIns="50800" wrap="square" tIns="50800">
              <a:noAutofit/>
            </a:bodyPr>
            <a:lstStyle/>
            <a:p>
              <a:pPr indent="0" lvl="0" marL="0" marR="0" rtl="0" algn="ctr">
                <a:lnSpc>
                  <a:spcPct val="120008"/>
                </a:lnSpc>
                <a:spcBef>
                  <a:spcPts val="0"/>
                </a:spcBef>
                <a:spcAft>
                  <a:spcPts val="0"/>
                </a:spcAft>
                <a:buClr>
                  <a:srgbClr val="000000"/>
                </a:buClr>
                <a:buSzPts val="2499"/>
                <a:buFont typeface="Arial"/>
                <a:buNone/>
              </a:pPr>
              <a:r>
                <a:rPr b="0" i="0" lang="en-US" sz="2499" u="none" cap="none" strike="noStrike">
                  <a:solidFill>
                    <a:srgbClr val="FFFFFF"/>
                  </a:solidFill>
                  <a:latin typeface="Open Sans"/>
                  <a:ea typeface="Open Sans"/>
                  <a:cs typeface="Open Sans"/>
                  <a:sym typeface="Open Sans"/>
                </a:rPr>
                <a:t>ABSTRACT</a:t>
              </a:r>
              <a:endParaRPr b="0" i="0" sz="1400" u="none" cap="none" strike="noStrike">
                <a:solidFill>
                  <a:srgbClr val="000000"/>
                </a:solidFill>
                <a:latin typeface="Arial"/>
                <a:ea typeface="Arial"/>
                <a:cs typeface="Arial"/>
                <a:sym typeface="Arial"/>
              </a:endParaRPr>
            </a:p>
          </p:txBody>
        </p:sp>
      </p:grpSp>
      <p:grpSp>
        <p:nvGrpSpPr>
          <p:cNvPr id="102" name="Google Shape;102;p1"/>
          <p:cNvGrpSpPr/>
          <p:nvPr/>
        </p:nvGrpSpPr>
        <p:grpSpPr>
          <a:xfrm>
            <a:off x="215325" y="7249050"/>
            <a:ext cx="9907049" cy="436340"/>
            <a:chOff x="0" y="0"/>
            <a:chExt cx="13209398" cy="581787"/>
          </a:xfrm>
        </p:grpSpPr>
        <p:sp>
          <p:nvSpPr>
            <p:cNvPr id="103" name="Google Shape;103;p1"/>
            <p:cNvSpPr/>
            <p:nvPr/>
          </p:nvSpPr>
          <p:spPr>
            <a:xfrm>
              <a:off x="3937" y="3937"/>
              <a:ext cx="13201524" cy="573913"/>
            </a:xfrm>
            <a:custGeom>
              <a:rect b="b" l="l" r="r" t="t"/>
              <a:pathLst>
                <a:path extrusionOk="0" h="573913" w="13201524">
                  <a:moveTo>
                    <a:pt x="0" y="0"/>
                  </a:moveTo>
                  <a:lnTo>
                    <a:pt x="13201524" y="0"/>
                  </a:lnTo>
                  <a:lnTo>
                    <a:pt x="13201524" y="573913"/>
                  </a:lnTo>
                  <a:lnTo>
                    <a:pt x="0" y="573913"/>
                  </a:lnTo>
                  <a:close/>
                </a:path>
              </a:pathLst>
            </a:custGeom>
            <a:solidFill>
              <a:srgbClr val="392330"/>
            </a:solidFill>
            <a:ln>
              <a:noFill/>
            </a:ln>
          </p:spPr>
        </p:sp>
        <p:sp>
          <p:nvSpPr>
            <p:cNvPr id="104" name="Google Shape;104;p1"/>
            <p:cNvSpPr/>
            <p:nvPr/>
          </p:nvSpPr>
          <p:spPr>
            <a:xfrm>
              <a:off x="0" y="0"/>
              <a:ext cx="13209398" cy="581787"/>
            </a:xfrm>
            <a:custGeom>
              <a:rect b="b" l="l" r="r" t="t"/>
              <a:pathLst>
                <a:path extrusionOk="0" h="581787" w="13209398">
                  <a:moveTo>
                    <a:pt x="3937" y="0"/>
                  </a:moveTo>
                  <a:lnTo>
                    <a:pt x="13205461" y="0"/>
                  </a:lnTo>
                  <a:cubicBezTo>
                    <a:pt x="13207620" y="0"/>
                    <a:pt x="13209398" y="1778"/>
                    <a:pt x="13209398" y="3937"/>
                  </a:cubicBezTo>
                  <a:lnTo>
                    <a:pt x="13209398" y="577850"/>
                  </a:lnTo>
                  <a:cubicBezTo>
                    <a:pt x="13209398" y="580009"/>
                    <a:pt x="13207620" y="581787"/>
                    <a:pt x="13205461" y="581787"/>
                  </a:cubicBezTo>
                  <a:lnTo>
                    <a:pt x="3937" y="581787"/>
                  </a:lnTo>
                  <a:cubicBezTo>
                    <a:pt x="1778" y="581787"/>
                    <a:pt x="0" y="580009"/>
                    <a:pt x="0" y="577850"/>
                  </a:cubicBezTo>
                  <a:lnTo>
                    <a:pt x="0" y="3937"/>
                  </a:lnTo>
                  <a:cubicBezTo>
                    <a:pt x="0" y="1778"/>
                    <a:pt x="1778" y="0"/>
                    <a:pt x="3937" y="0"/>
                  </a:cubicBezTo>
                  <a:moveTo>
                    <a:pt x="3937" y="7747"/>
                  </a:moveTo>
                  <a:lnTo>
                    <a:pt x="3937" y="3937"/>
                  </a:lnTo>
                  <a:lnTo>
                    <a:pt x="7747" y="3937"/>
                  </a:lnTo>
                  <a:lnTo>
                    <a:pt x="7747" y="577850"/>
                  </a:lnTo>
                  <a:lnTo>
                    <a:pt x="3937" y="577850"/>
                  </a:lnTo>
                  <a:lnTo>
                    <a:pt x="3937" y="573913"/>
                  </a:lnTo>
                  <a:lnTo>
                    <a:pt x="13205461" y="573913"/>
                  </a:lnTo>
                  <a:lnTo>
                    <a:pt x="13205461" y="577850"/>
                  </a:lnTo>
                  <a:lnTo>
                    <a:pt x="13201523" y="577850"/>
                  </a:lnTo>
                  <a:lnTo>
                    <a:pt x="13201523" y="3937"/>
                  </a:lnTo>
                  <a:lnTo>
                    <a:pt x="13205461" y="3937"/>
                  </a:lnTo>
                  <a:lnTo>
                    <a:pt x="13205461" y="7747"/>
                  </a:lnTo>
                  <a:lnTo>
                    <a:pt x="3937" y="7747"/>
                  </a:lnTo>
                  <a:close/>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
            <p:cNvSpPr txBox="1"/>
            <p:nvPr/>
          </p:nvSpPr>
          <p:spPr>
            <a:xfrm>
              <a:off x="0" y="0"/>
              <a:ext cx="13209300" cy="581700"/>
            </a:xfrm>
            <a:prstGeom prst="rect">
              <a:avLst/>
            </a:prstGeom>
            <a:noFill/>
            <a:ln>
              <a:noFill/>
            </a:ln>
          </p:spPr>
          <p:txBody>
            <a:bodyPr anchorCtr="0" anchor="t" bIns="50800" lIns="50800" spcFirstLastPara="1" rIns="50800" wrap="square" tIns="50800">
              <a:noAutofit/>
            </a:bodyPr>
            <a:lstStyle/>
            <a:p>
              <a:pPr indent="0" lvl="0" marL="0" marR="0" rtl="0" algn="ctr">
                <a:lnSpc>
                  <a:spcPct val="120008"/>
                </a:lnSpc>
                <a:spcBef>
                  <a:spcPts val="0"/>
                </a:spcBef>
                <a:spcAft>
                  <a:spcPts val="0"/>
                </a:spcAft>
                <a:buClr>
                  <a:srgbClr val="000000"/>
                </a:buClr>
                <a:buSzPts val="2499"/>
                <a:buFont typeface="Arial"/>
                <a:buNone/>
              </a:pPr>
              <a:r>
                <a:rPr b="0" i="0" lang="en-US" sz="2499" u="none" cap="none" strike="noStrike">
                  <a:solidFill>
                    <a:srgbClr val="FFFFFF"/>
                  </a:solidFill>
                  <a:latin typeface="Open Sans"/>
                  <a:ea typeface="Open Sans"/>
                  <a:cs typeface="Open Sans"/>
                  <a:sym typeface="Open Sans"/>
                </a:rPr>
                <a:t>METHODS</a:t>
              </a:r>
              <a:endParaRPr b="0" i="0" sz="1400" u="none" cap="none" strike="noStrike">
                <a:solidFill>
                  <a:srgbClr val="000000"/>
                </a:solidFill>
                <a:latin typeface="Arial"/>
                <a:ea typeface="Arial"/>
                <a:cs typeface="Arial"/>
                <a:sym typeface="Arial"/>
              </a:endParaRPr>
            </a:p>
          </p:txBody>
        </p:sp>
      </p:grpSp>
      <p:grpSp>
        <p:nvGrpSpPr>
          <p:cNvPr id="106" name="Google Shape;106;p1"/>
          <p:cNvGrpSpPr/>
          <p:nvPr/>
        </p:nvGrpSpPr>
        <p:grpSpPr>
          <a:xfrm>
            <a:off x="215325" y="10461600"/>
            <a:ext cx="9907049" cy="395775"/>
            <a:chOff x="0" y="0"/>
            <a:chExt cx="13209398" cy="527700"/>
          </a:xfrm>
        </p:grpSpPr>
        <p:sp>
          <p:nvSpPr>
            <p:cNvPr id="107" name="Google Shape;107;p1"/>
            <p:cNvSpPr/>
            <p:nvPr/>
          </p:nvSpPr>
          <p:spPr>
            <a:xfrm>
              <a:off x="3937" y="3937"/>
              <a:ext cx="13201524" cy="519811"/>
            </a:xfrm>
            <a:custGeom>
              <a:rect b="b" l="l" r="r" t="t"/>
              <a:pathLst>
                <a:path extrusionOk="0" h="519811" w="13201524">
                  <a:moveTo>
                    <a:pt x="0" y="0"/>
                  </a:moveTo>
                  <a:lnTo>
                    <a:pt x="13201524" y="0"/>
                  </a:lnTo>
                  <a:lnTo>
                    <a:pt x="13201524" y="519811"/>
                  </a:lnTo>
                  <a:lnTo>
                    <a:pt x="0" y="519811"/>
                  </a:lnTo>
                  <a:close/>
                </a:path>
              </a:pathLst>
            </a:custGeom>
            <a:solidFill>
              <a:srgbClr val="392330"/>
            </a:solidFill>
            <a:ln>
              <a:noFill/>
            </a:ln>
          </p:spPr>
        </p:sp>
        <p:sp>
          <p:nvSpPr>
            <p:cNvPr id="108" name="Google Shape;108;p1"/>
            <p:cNvSpPr/>
            <p:nvPr/>
          </p:nvSpPr>
          <p:spPr>
            <a:xfrm>
              <a:off x="0" y="0"/>
              <a:ext cx="13209398" cy="527685"/>
            </a:xfrm>
            <a:custGeom>
              <a:rect b="b" l="l" r="r" t="t"/>
              <a:pathLst>
                <a:path extrusionOk="0" h="527685" w="13209398">
                  <a:moveTo>
                    <a:pt x="3937" y="0"/>
                  </a:moveTo>
                  <a:lnTo>
                    <a:pt x="13205461" y="0"/>
                  </a:lnTo>
                  <a:cubicBezTo>
                    <a:pt x="13207620" y="0"/>
                    <a:pt x="13209398" y="1778"/>
                    <a:pt x="13209398" y="3937"/>
                  </a:cubicBezTo>
                  <a:lnTo>
                    <a:pt x="13209398" y="523748"/>
                  </a:lnTo>
                  <a:cubicBezTo>
                    <a:pt x="13209398" y="525907"/>
                    <a:pt x="13207620" y="527685"/>
                    <a:pt x="13205461" y="527685"/>
                  </a:cubicBezTo>
                  <a:lnTo>
                    <a:pt x="3937" y="527685"/>
                  </a:lnTo>
                  <a:cubicBezTo>
                    <a:pt x="1778" y="527685"/>
                    <a:pt x="0" y="525907"/>
                    <a:pt x="0" y="523748"/>
                  </a:cubicBezTo>
                  <a:lnTo>
                    <a:pt x="0" y="3937"/>
                  </a:lnTo>
                  <a:cubicBezTo>
                    <a:pt x="0" y="1778"/>
                    <a:pt x="1778" y="0"/>
                    <a:pt x="3937" y="0"/>
                  </a:cubicBezTo>
                  <a:moveTo>
                    <a:pt x="3937" y="7747"/>
                  </a:moveTo>
                  <a:lnTo>
                    <a:pt x="3937" y="3937"/>
                  </a:lnTo>
                  <a:lnTo>
                    <a:pt x="7747" y="3937"/>
                  </a:lnTo>
                  <a:lnTo>
                    <a:pt x="7747" y="523748"/>
                  </a:lnTo>
                  <a:lnTo>
                    <a:pt x="3937" y="523748"/>
                  </a:lnTo>
                  <a:lnTo>
                    <a:pt x="3937" y="519811"/>
                  </a:lnTo>
                  <a:lnTo>
                    <a:pt x="13205461" y="519811"/>
                  </a:lnTo>
                  <a:lnTo>
                    <a:pt x="13205461" y="523748"/>
                  </a:lnTo>
                  <a:lnTo>
                    <a:pt x="13201523" y="523748"/>
                  </a:lnTo>
                  <a:lnTo>
                    <a:pt x="13201523" y="3937"/>
                  </a:lnTo>
                  <a:lnTo>
                    <a:pt x="13205461" y="3937"/>
                  </a:lnTo>
                  <a:lnTo>
                    <a:pt x="13205461" y="7747"/>
                  </a:lnTo>
                  <a:lnTo>
                    <a:pt x="3937" y="7747"/>
                  </a:lnTo>
                  <a:close/>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
            <p:cNvSpPr txBox="1"/>
            <p:nvPr/>
          </p:nvSpPr>
          <p:spPr>
            <a:xfrm>
              <a:off x="0" y="9525"/>
              <a:ext cx="13209300" cy="518175"/>
            </a:xfrm>
            <a:prstGeom prst="rect">
              <a:avLst/>
            </a:prstGeom>
            <a:noFill/>
            <a:ln>
              <a:noFill/>
            </a:ln>
          </p:spPr>
          <p:txBody>
            <a:bodyPr anchorCtr="0" anchor="t" bIns="50800" lIns="50800" spcFirstLastPara="1" rIns="50800" wrap="square" tIns="50800">
              <a:noAutofit/>
            </a:bodyPr>
            <a:lstStyle/>
            <a:p>
              <a:pPr indent="0" lvl="0" marL="0" marR="0" rtl="0" algn="ctr">
                <a:lnSpc>
                  <a:spcPct val="120008"/>
                </a:lnSpc>
                <a:spcBef>
                  <a:spcPts val="0"/>
                </a:spcBef>
                <a:spcAft>
                  <a:spcPts val="0"/>
                </a:spcAft>
                <a:buClr>
                  <a:srgbClr val="000000"/>
                </a:buClr>
                <a:buSzPts val="2399"/>
                <a:buFont typeface="Arial"/>
                <a:buNone/>
              </a:pPr>
              <a:r>
                <a:rPr b="0" i="0" lang="en-US" sz="2399" u="none" cap="none" strike="noStrike">
                  <a:solidFill>
                    <a:srgbClr val="FFFFFF"/>
                  </a:solidFill>
                  <a:latin typeface="Open Sans"/>
                  <a:ea typeface="Open Sans"/>
                  <a:cs typeface="Open Sans"/>
                  <a:sym typeface="Open Sans"/>
                </a:rPr>
                <a:t>RESULTS</a:t>
              </a:r>
              <a:endParaRPr b="0" i="0" sz="1400" u="none" cap="none" strike="noStrike">
                <a:solidFill>
                  <a:srgbClr val="000000"/>
                </a:solidFill>
                <a:latin typeface="Arial"/>
                <a:ea typeface="Arial"/>
                <a:cs typeface="Arial"/>
                <a:sym typeface="Arial"/>
              </a:endParaRPr>
            </a:p>
          </p:txBody>
        </p:sp>
      </p:grpSp>
      <p:grpSp>
        <p:nvGrpSpPr>
          <p:cNvPr id="110" name="Google Shape;110;p1"/>
          <p:cNvGrpSpPr/>
          <p:nvPr/>
        </p:nvGrpSpPr>
        <p:grpSpPr>
          <a:xfrm>
            <a:off x="215325" y="13788450"/>
            <a:ext cx="9907049" cy="440550"/>
            <a:chOff x="0" y="0"/>
            <a:chExt cx="13209398" cy="587400"/>
          </a:xfrm>
        </p:grpSpPr>
        <p:sp>
          <p:nvSpPr>
            <p:cNvPr id="111" name="Google Shape;111;p1"/>
            <p:cNvSpPr/>
            <p:nvPr/>
          </p:nvSpPr>
          <p:spPr>
            <a:xfrm>
              <a:off x="3937" y="3937"/>
              <a:ext cx="13201524" cy="579501"/>
            </a:xfrm>
            <a:custGeom>
              <a:rect b="b" l="l" r="r" t="t"/>
              <a:pathLst>
                <a:path extrusionOk="0" h="579501" w="13201524">
                  <a:moveTo>
                    <a:pt x="0" y="0"/>
                  </a:moveTo>
                  <a:lnTo>
                    <a:pt x="13201524" y="0"/>
                  </a:lnTo>
                  <a:lnTo>
                    <a:pt x="13201524" y="579501"/>
                  </a:lnTo>
                  <a:lnTo>
                    <a:pt x="0" y="579501"/>
                  </a:lnTo>
                  <a:close/>
                </a:path>
              </a:pathLst>
            </a:custGeom>
            <a:solidFill>
              <a:srgbClr val="392330"/>
            </a:solidFill>
            <a:ln>
              <a:noFill/>
            </a:ln>
          </p:spPr>
        </p:sp>
        <p:sp>
          <p:nvSpPr>
            <p:cNvPr id="112" name="Google Shape;112;p1"/>
            <p:cNvSpPr/>
            <p:nvPr/>
          </p:nvSpPr>
          <p:spPr>
            <a:xfrm>
              <a:off x="0" y="0"/>
              <a:ext cx="13209398" cy="587375"/>
            </a:xfrm>
            <a:custGeom>
              <a:rect b="b" l="l" r="r" t="t"/>
              <a:pathLst>
                <a:path extrusionOk="0" h="587375" w="13209398">
                  <a:moveTo>
                    <a:pt x="3937" y="0"/>
                  </a:moveTo>
                  <a:lnTo>
                    <a:pt x="13205461" y="0"/>
                  </a:lnTo>
                  <a:cubicBezTo>
                    <a:pt x="13207620" y="0"/>
                    <a:pt x="13209398" y="1778"/>
                    <a:pt x="13209398" y="3937"/>
                  </a:cubicBezTo>
                  <a:lnTo>
                    <a:pt x="13209398" y="583438"/>
                  </a:lnTo>
                  <a:cubicBezTo>
                    <a:pt x="13209398" y="585597"/>
                    <a:pt x="13207620" y="587375"/>
                    <a:pt x="13205461" y="587375"/>
                  </a:cubicBezTo>
                  <a:lnTo>
                    <a:pt x="3937" y="587375"/>
                  </a:lnTo>
                  <a:cubicBezTo>
                    <a:pt x="1778" y="587375"/>
                    <a:pt x="0" y="585597"/>
                    <a:pt x="0" y="583438"/>
                  </a:cubicBezTo>
                  <a:lnTo>
                    <a:pt x="0" y="3937"/>
                  </a:lnTo>
                  <a:cubicBezTo>
                    <a:pt x="0" y="1778"/>
                    <a:pt x="1778" y="0"/>
                    <a:pt x="3937" y="0"/>
                  </a:cubicBezTo>
                  <a:moveTo>
                    <a:pt x="3937" y="7747"/>
                  </a:moveTo>
                  <a:lnTo>
                    <a:pt x="3937" y="3937"/>
                  </a:lnTo>
                  <a:lnTo>
                    <a:pt x="7747" y="3937"/>
                  </a:lnTo>
                  <a:lnTo>
                    <a:pt x="7747" y="583438"/>
                  </a:lnTo>
                  <a:lnTo>
                    <a:pt x="3937" y="583438"/>
                  </a:lnTo>
                  <a:lnTo>
                    <a:pt x="3937" y="579501"/>
                  </a:lnTo>
                  <a:lnTo>
                    <a:pt x="13205461" y="579501"/>
                  </a:lnTo>
                  <a:lnTo>
                    <a:pt x="13205461" y="583438"/>
                  </a:lnTo>
                  <a:lnTo>
                    <a:pt x="13201523" y="583438"/>
                  </a:lnTo>
                  <a:lnTo>
                    <a:pt x="13201523" y="3937"/>
                  </a:lnTo>
                  <a:lnTo>
                    <a:pt x="13205461" y="3937"/>
                  </a:lnTo>
                  <a:lnTo>
                    <a:pt x="13205461" y="7747"/>
                  </a:lnTo>
                  <a:lnTo>
                    <a:pt x="3937" y="7747"/>
                  </a:lnTo>
                  <a:close/>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
            <p:cNvSpPr txBox="1"/>
            <p:nvPr/>
          </p:nvSpPr>
          <p:spPr>
            <a:xfrm>
              <a:off x="0" y="0"/>
              <a:ext cx="13209300" cy="587400"/>
            </a:xfrm>
            <a:prstGeom prst="rect">
              <a:avLst/>
            </a:prstGeom>
            <a:noFill/>
            <a:ln>
              <a:noFill/>
            </a:ln>
          </p:spPr>
          <p:txBody>
            <a:bodyPr anchorCtr="0" anchor="t" bIns="50800" lIns="50800" spcFirstLastPara="1" rIns="50800" wrap="square" tIns="50800">
              <a:noAutofit/>
            </a:bodyPr>
            <a:lstStyle/>
            <a:p>
              <a:pPr indent="0" lvl="0" marL="0" marR="0" rtl="0" algn="ctr">
                <a:lnSpc>
                  <a:spcPct val="120008"/>
                </a:lnSpc>
                <a:spcBef>
                  <a:spcPts val="0"/>
                </a:spcBef>
                <a:spcAft>
                  <a:spcPts val="0"/>
                </a:spcAft>
                <a:buClr>
                  <a:srgbClr val="000000"/>
                </a:buClr>
                <a:buSzPts val="2499"/>
                <a:buFont typeface="Arial"/>
                <a:buNone/>
              </a:pPr>
              <a:r>
                <a:rPr b="0" i="0" lang="en-US" sz="2499" u="none" cap="none" strike="noStrike">
                  <a:solidFill>
                    <a:srgbClr val="FFFFFF"/>
                  </a:solidFill>
                  <a:latin typeface="Open Sans"/>
                  <a:ea typeface="Open Sans"/>
                  <a:cs typeface="Open Sans"/>
                  <a:sym typeface="Open Sans"/>
                </a:rPr>
                <a:t>CONCLUSIONS</a:t>
              </a:r>
              <a:endParaRPr b="0" i="0" sz="1400" u="none" cap="none" strike="noStrike">
                <a:solidFill>
                  <a:srgbClr val="000000"/>
                </a:solidFill>
                <a:latin typeface="Arial"/>
                <a:ea typeface="Arial"/>
                <a:cs typeface="Arial"/>
                <a:sym typeface="Arial"/>
              </a:endParaRPr>
            </a:p>
          </p:txBody>
        </p:sp>
      </p:grpSp>
      <p:grpSp>
        <p:nvGrpSpPr>
          <p:cNvPr id="114" name="Google Shape;114;p1"/>
          <p:cNvGrpSpPr/>
          <p:nvPr/>
        </p:nvGrpSpPr>
        <p:grpSpPr>
          <a:xfrm>
            <a:off x="215325" y="17149050"/>
            <a:ext cx="9907049" cy="388811"/>
            <a:chOff x="0" y="0"/>
            <a:chExt cx="13209398" cy="518414"/>
          </a:xfrm>
        </p:grpSpPr>
        <p:sp>
          <p:nvSpPr>
            <p:cNvPr id="115" name="Google Shape;115;p1"/>
            <p:cNvSpPr/>
            <p:nvPr/>
          </p:nvSpPr>
          <p:spPr>
            <a:xfrm>
              <a:off x="3937" y="3937"/>
              <a:ext cx="13201524" cy="510540"/>
            </a:xfrm>
            <a:custGeom>
              <a:rect b="b" l="l" r="r" t="t"/>
              <a:pathLst>
                <a:path extrusionOk="0" h="510540" w="13201524">
                  <a:moveTo>
                    <a:pt x="0" y="0"/>
                  </a:moveTo>
                  <a:lnTo>
                    <a:pt x="13201524" y="0"/>
                  </a:lnTo>
                  <a:lnTo>
                    <a:pt x="13201524" y="510540"/>
                  </a:lnTo>
                  <a:lnTo>
                    <a:pt x="0" y="510540"/>
                  </a:lnTo>
                  <a:close/>
                </a:path>
              </a:pathLst>
            </a:custGeom>
            <a:solidFill>
              <a:srgbClr val="392330"/>
            </a:solidFill>
            <a:ln>
              <a:noFill/>
            </a:ln>
          </p:spPr>
        </p:sp>
        <p:sp>
          <p:nvSpPr>
            <p:cNvPr id="116" name="Google Shape;116;p1"/>
            <p:cNvSpPr/>
            <p:nvPr/>
          </p:nvSpPr>
          <p:spPr>
            <a:xfrm>
              <a:off x="0" y="0"/>
              <a:ext cx="13209398" cy="518414"/>
            </a:xfrm>
            <a:custGeom>
              <a:rect b="b" l="l" r="r" t="t"/>
              <a:pathLst>
                <a:path extrusionOk="0" h="518414" w="13209398">
                  <a:moveTo>
                    <a:pt x="3937" y="0"/>
                  </a:moveTo>
                  <a:lnTo>
                    <a:pt x="13205461" y="0"/>
                  </a:lnTo>
                  <a:cubicBezTo>
                    <a:pt x="13207620" y="0"/>
                    <a:pt x="13209398" y="1778"/>
                    <a:pt x="13209398" y="3937"/>
                  </a:cubicBezTo>
                  <a:lnTo>
                    <a:pt x="13209398" y="514477"/>
                  </a:lnTo>
                  <a:cubicBezTo>
                    <a:pt x="13209398" y="516636"/>
                    <a:pt x="13207620" y="518414"/>
                    <a:pt x="13205461" y="518414"/>
                  </a:cubicBezTo>
                  <a:lnTo>
                    <a:pt x="3937" y="518414"/>
                  </a:lnTo>
                  <a:cubicBezTo>
                    <a:pt x="1778" y="518414"/>
                    <a:pt x="0" y="516636"/>
                    <a:pt x="0" y="514477"/>
                  </a:cubicBezTo>
                  <a:lnTo>
                    <a:pt x="0" y="3937"/>
                  </a:lnTo>
                  <a:cubicBezTo>
                    <a:pt x="0" y="1778"/>
                    <a:pt x="1778" y="0"/>
                    <a:pt x="3937" y="0"/>
                  </a:cubicBezTo>
                  <a:moveTo>
                    <a:pt x="3937" y="7747"/>
                  </a:moveTo>
                  <a:lnTo>
                    <a:pt x="3937" y="3937"/>
                  </a:lnTo>
                  <a:lnTo>
                    <a:pt x="7747" y="3937"/>
                  </a:lnTo>
                  <a:lnTo>
                    <a:pt x="7747" y="514477"/>
                  </a:lnTo>
                  <a:lnTo>
                    <a:pt x="3937" y="514477"/>
                  </a:lnTo>
                  <a:lnTo>
                    <a:pt x="3937" y="510540"/>
                  </a:lnTo>
                  <a:lnTo>
                    <a:pt x="13205461" y="510540"/>
                  </a:lnTo>
                  <a:lnTo>
                    <a:pt x="13205461" y="514477"/>
                  </a:lnTo>
                  <a:lnTo>
                    <a:pt x="13201523" y="514477"/>
                  </a:lnTo>
                  <a:lnTo>
                    <a:pt x="13201523" y="3937"/>
                  </a:lnTo>
                  <a:lnTo>
                    <a:pt x="13205461" y="3937"/>
                  </a:lnTo>
                  <a:lnTo>
                    <a:pt x="13205461" y="7747"/>
                  </a:lnTo>
                  <a:lnTo>
                    <a:pt x="3937" y="7747"/>
                  </a:lnTo>
                  <a:close/>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
            <p:cNvSpPr txBox="1"/>
            <p:nvPr/>
          </p:nvSpPr>
          <p:spPr>
            <a:xfrm>
              <a:off x="0" y="0"/>
              <a:ext cx="13209300" cy="518400"/>
            </a:xfrm>
            <a:prstGeom prst="rect">
              <a:avLst/>
            </a:prstGeom>
            <a:noFill/>
            <a:ln>
              <a:noFill/>
            </a:ln>
          </p:spPr>
          <p:txBody>
            <a:bodyPr anchorCtr="0" anchor="t" bIns="50800" lIns="50800" spcFirstLastPara="1" rIns="50800" wrap="square" tIns="50800">
              <a:noAutofit/>
            </a:bodyPr>
            <a:lstStyle/>
            <a:p>
              <a:pPr indent="0" lvl="0" marL="0" marR="0" rtl="0" algn="ctr">
                <a:lnSpc>
                  <a:spcPct val="120000"/>
                </a:lnSpc>
                <a:spcBef>
                  <a:spcPts val="0"/>
                </a:spcBef>
                <a:spcAft>
                  <a:spcPts val="0"/>
                </a:spcAft>
                <a:buClr>
                  <a:srgbClr val="000000"/>
                </a:buClr>
                <a:buSzPts val="2375"/>
                <a:buFont typeface="Arial"/>
                <a:buNone/>
              </a:pPr>
              <a:r>
                <a:rPr b="0" i="0" lang="en-US" sz="2375" u="none" cap="none" strike="noStrike">
                  <a:solidFill>
                    <a:srgbClr val="FFFFFF"/>
                  </a:solidFill>
                  <a:latin typeface="Open Sans"/>
                  <a:ea typeface="Open Sans"/>
                  <a:cs typeface="Open Sans"/>
                  <a:sym typeface="Open Sans"/>
                </a:rPr>
                <a:t>REFERENCES</a:t>
              </a:r>
              <a:endParaRPr b="0" i="0" sz="1400" u="none" cap="none" strike="noStrike">
                <a:solidFill>
                  <a:srgbClr val="000000"/>
                </a:solidFill>
                <a:latin typeface="Arial"/>
                <a:ea typeface="Arial"/>
                <a:cs typeface="Arial"/>
                <a:sym typeface="Arial"/>
              </a:endParaRPr>
            </a:p>
          </p:txBody>
        </p:sp>
      </p:grpSp>
      <p:sp>
        <p:nvSpPr>
          <p:cNvPr id="118" name="Google Shape;118;p1"/>
          <p:cNvSpPr txBox="1"/>
          <p:nvPr/>
        </p:nvSpPr>
        <p:spPr>
          <a:xfrm>
            <a:off x="290250" y="2609475"/>
            <a:ext cx="9757125" cy="1389450"/>
          </a:xfrm>
          <a:prstGeom prst="rect">
            <a:avLst/>
          </a:prstGeom>
          <a:noFill/>
          <a:ln>
            <a:noFill/>
          </a:ln>
        </p:spPr>
        <p:txBody>
          <a:bodyPr anchorCtr="0" anchor="t" bIns="0" lIns="0" spcFirstLastPara="1" rIns="0" wrap="square" tIns="0">
            <a:spAutoFit/>
          </a:bodyPr>
          <a:lstStyle/>
          <a:p>
            <a:pPr indent="0" lvl="0" marL="0" marR="0" rtl="0" algn="l">
              <a:lnSpc>
                <a:spcPct val="111654"/>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Click here to insert your Abstract text. Type it in or copy and paste from your Word document or other source.</a:t>
            </a:r>
            <a:endParaRPr b="0" i="0" sz="1400" u="none" cap="none" strike="noStrike">
              <a:solidFill>
                <a:srgbClr val="000000"/>
              </a:solidFill>
              <a:latin typeface="Arial"/>
              <a:ea typeface="Arial"/>
              <a:cs typeface="Arial"/>
              <a:sym typeface="Arial"/>
            </a:endParaRPr>
          </a:p>
          <a:p>
            <a:pPr indent="0" lvl="0" marL="0" marR="0" rtl="0" algn="l">
              <a:lnSpc>
                <a:spcPct val="111654"/>
              </a:lnSpc>
              <a:spcBef>
                <a:spcPts val="0"/>
              </a:spcBef>
              <a:spcAft>
                <a:spcPts val="0"/>
              </a:spcAft>
              <a:buClr>
                <a:srgbClr val="000000"/>
              </a:buClr>
              <a:buSzPts val="1124"/>
              <a:buFont typeface="Arial"/>
              <a:buNone/>
            </a:pPr>
            <a:r>
              <a:t/>
            </a:r>
            <a:endParaRPr b="0" i="0" sz="1124" u="none" cap="none" strike="noStrike">
              <a:solidFill>
                <a:srgbClr val="000000"/>
              </a:solidFill>
              <a:latin typeface="Arial"/>
              <a:ea typeface="Arial"/>
              <a:cs typeface="Arial"/>
              <a:sym typeface="Arial"/>
            </a:endParaRPr>
          </a:p>
          <a:p>
            <a:pPr indent="0" lvl="0" marL="0" marR="0" rtl="0" algn="l">
              <a:lnSpc>
                <a:spcPct val="111654"/>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This text box will automatically re-size to your text.</a:t>
            </a:r>
            <a:endParaRPr b="0" i="0" sz="1400" u="none" cap="none" strike="noStrike">
              <a:solidFill>
                <a:srgbClr val="000000"/>
              </a:solidFill>
              <a:latin typeface="Arial"/>
              <a:ea typeface="Arial"/>
              <a:cs typeface="Arial"/>
              <a:sym typeface="Arial"/>
            </a:endParaRPr>
          </a:p>
          <a:p>
            <a:pPr indent="0" lvl="0" marL="0" marR="0" rtl="0" algn="l">
              <a:lnSpc>
                <a:spcPct val="111654"/>
              </a:lnSpc>
              <a:spcBef>
                <a:spcPts val="0"/>
              </a:spcBef>
              <a:spcAft>
                <a:spcPts val="0"/>
              </a:spcAft>
              <a:buClr>
                <a:srgbClr val="000000"/>
              </a:buClr>
              <a:buSzPts val="1124"/>
              <a:buFont typeface="Arial"/>
              <a:buNone/>
            </a:pPr>
            <a:r>
              <a:t/>
            </a:r>
            <a:endParaRPr b="0" i="0" sz="1124" u="none" cap="none" strike="noStrike">
              <a:solidFill>
                <a:srgbClr val="000000"/>
              </a:solidFill>
              <a:latin typeface="Arial"/>
              <a:ea typeface="Arial"/>
              <a:cs typeface="Arial"/>
              <a:sym typeface="Arial"/>
            </a:endParaRPr>
          </a:p>
          <a:p>
            <a:pPr indent="0" lvl="0" marL="0" marR="0" rtl="0" algn="l">
              <a:lnSpc>
                <a:spcPct val="111654"/>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a:t>
            </a:r>
            <a:endParaRPr b="0" i="0" sz="1400" u="none" cap="none" strike="noStrike">
              <a:solidFill>
                <a:srgbClr val="000000"/>
              </a:solidFill>
              <a:latin typeface="Arial"/>
              <a:ea typeface="Arial"/>
              <a:cs typeface="Arial"/>
              <a:sym typeface="Arial"/>
            </a:endParaRPr>
          </a:p>
          <a:p>
            <a:pPr indent="0" lvl="0" marL="0" marR="0" rtl="0" algn="l">
              <a:lnSpc>
                <a:spcPct val="111654"/>
              </a:lnSpc>
              <a:spcBef>
                <a:spcPts val="0"/>
              </a:spcBef>
              <a:spcAft>
                <a:spcPts val="0"/>
              </a:spcAft>
              <a:buClr>
                <a:srgbClr val="000000"/>
              </a:buClr>
              <a:buSzPts val="1124"/>
              <a:buFont typeface="Arial"/>
              <a:buNone/>
            </a:pPr>
            <a:r>
              <a:t/>
            </a:r>
            <a:endParaRPr b="0" i="0" sz="1124" u="none" cap="none" strike="noStrike">
              <a:solidFill>
                <a:srgbClr val="000000"/>
              </a:solidFill>
              <a:latin typeface="Arial"/>
              <a:ea typeface="Arial"/>
              <a:cs typeface="Arial"/>
              <a:sym typeface="Arial"/>
            </a:endParaRPr>
          </a:p>
          <a:p>
            <a:pPr indent="0" lvl="0" marL="0" marR="0" rtl="0" algn="l">
              <a:lnSpc>
                <a:spcPct val="111654"/>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18pt and is easily readable up to 6 feet.</a:t>
            </a:r>
            <a:endParaRPr b="0" i="0" sz="1400" u="none" cap="none" strike="noStrike">
              <a:solidFill>
                <a:srgbClr val="000000"/>
              </a:solidFill>
              <a:latin typeface="Arial"/>
              <a:ea typeface="Arial"/>
              <a:cs typeface="Arial"/>
              <a:sym typeface="Arial"/>
            </a:endParaRPr>
          </a:p>
        </p:txBody>
      </p:sp>
      <p:sp>
        <p:nvSpPr>
          <p:cNvPr id="119" name="Google Shape;119;p1"/>
          <p:cNvSpPr txBox="1"/>
          <p:nvPr/>
        </p:nvSpPr>
        <p:spPr>
          <a:xfrm>
            <a:off x="290250" y="7832775"/>
            <a:ext cx="9757125" cy="1851225"/>
          </a:xfrm>
          <a:prstGeom prst="rect">
            <a:avLst/>
          </a:prstGeom>
          <a:noFill/>
          <a:ln>
            <a:noFill/>
          </a:ln>
        </p:spPr>
        <p:txBody>
          <a:bodyPr anchorCtr="0" anchor="t" bIns="0" lIns="0" spcFirstLastPara="1" rIns="0" wrap="square" tIns="0">
            <a:spAutoFit/>
          </a:bodyPr>
          <a:lstStyle/>
          <a:p>
            <a:pPr indent="0" lvl="0" marL="0" marR="0" rtl="0" algn="l">
              <a:lnSpc>
                <a:spcPct val="120017"/>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Click here to insert your Methods and Materials text. Type it in or copy and paste from your Word document or other source. Click once on the dashed border to highlight then drag the bottom edge up to fit. Or change the font size to fill the box. </a:t>
            </a:r>
            <a:endParaRPr b="0" i="0" sz="1400"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t/>
            </a:r>
            <a:endParaRPr b="0" i="0" sz="1124"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To have the box automatically re-size to your text: Double-click near the edge to open the Format tool, and select ‘Text Box’, then check “Resize AutoShape to Fit Text”.</a:t>
            </a:r>
            <a:endParaRPr b="0" i="0" sz="1400"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t/>
            </a:r>
            <a:endParaRPr b="0" i="0" sz="1124"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 </a:t>
            </a:r>
            <a:endParaRPr b="0" i="0" sz="1400"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t/>
            </a:r>
            <a:endParaRPr b="0" i="0" sz="1124"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18pt and is easily readable up to 6 feet away.</a:t>
            </a:r>
            <a:endParaRPr b="0" i="0" sz="1400" u="none" cap="none" strike="noStrike">
              <a:solidFill>
                <a:srgbClr val="000000"/>
              </a:solidFill>
              <a:latin typeface="Arial"/>
              <a:ea typeface="Arial"/>
              <a:cs typeface="Arial"/>
              <a:sym typeface="Arial"/>
            </a:endParaRPr>
          </a:p>
        </p:txBody>
      </p:sp>
      <p:sp>
        <p:nvSpPr>
          <p:cNvPr id="120" name="Google Shape;120;p1"/>
          <p:cNvSpPr txBox="1"/>
          <p:nvPr/>
        </p:nvSpPr>
        <p:spPr>
          <a:xfrm>
            <a:off x="290250" y="10969950"/>
            <a:ext cx="9757125" cy="822525"/>
          </a:xfrm>
          <a:prstGeom prst="rect">
            <a:avLst/>
          </a:prstGeom>
          <a:noFill/>
          <a:ln>
            <a:noFill/>
          </a:ln>
        </p:spPr>
        <p:txBody>
          <a:bodyPr anchorCtr="0" anchor="t" bIns="0" lIns="0" spcFirstLastPara="1" rIns="0" wrap="square" tIns="0">
            <a:spAutoFit/>
          </a:bodyPr>
          <a:lstStyle/>
          <a:p>
            <a:pPr indent="0" lvl="0" marL="0" marR="0" rtl="0" algn="l">
              <a:lnSpc>
                <a:spcPct val="120017"/>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Simul Europe has provided this template to assist in preparation of a medical or scientific research poster. The dimensions are set to 18”/45.72cm width by 32”/81.28cm height. </a:t>
            </a:r>
            <a:endParaRPr b="0" i="0" sz="1400"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t/>
            </a:r>
            <a:endParaRPr b="0" i="0" sz="1124"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Please add your results here.</a:t>
            </a:r>
            <a:endParaRPr b="0" i="0" sz="1400"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t/>
            </a:r>
            <a:endParaRPr b="0" i="0" sz="1124" u="none" cap="none" strike="noStrike">
              <a:solidFill>
                <a:srgbClr val="000000"/>
              </a:solidFill>
              <a:latin typeface="Arial"/>
              <a:ea typeface="Arial"/>
              <a:cs typeface="Arial"/>
              <a:sym typeface="Arial"/>
            </a:endParaRPr>
          </a:p>
        </p:txBody>
      </p:sp>
      <p:sp>
        <p:nvSpPr>
          <p:cNvPr id="121" name="Google Shape;121;p1"/>
          <p:cNvSpPr txBox="1"/>
          <p:nvPr/>
        </p:nvSpPr>
        <p:spPr>
          <a:xfrm>
            <a:off x="290250" y="14305800"/>
            <a:ext cx="9757125" cy="651075"/>
          </a:xfrm>
          <a:prstGeom prst="rect">
            <a:avLst/>
          </a:prstGeom>
          <a:noFill/>
          <a:ln>
            <a:noFill/>
          </a:ln>
        </p:spPr>
        <p:txBody>
          <a:bodyPr anchorCtr="0" anchor="t" bIns="0" lIns="0" spcFirstLastPara="1" rIns="0" wrap="square" tIns="0">
            <a:spAutoFit/>
          </a:bodyPr>
          <a:lstStyle/>
          <a:p>
            <a:pPr indent="0" lvl="0" marL="0" marR="0" rtl="0" algn="l">
              <a:lnSpc>
                <a:spcPct val="120017"/>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Click here to insert your Conclusions text. Type it in or copy and paste from your Word document or other source. </a:t>
            </a:r>
            <a:endParaRPr b="0" i="0" sz="1400"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t/>
            </a:r>
            <a:endParaRPr b="0" i="0" sz="1124"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18pt and is easily readable up to 6 feet away.</a:t>
            </a:r>
            <a:endParaRPr b="0" i="0" sz="1400" u="none" cap="none" strike="noStrike">
              <a:solidFill>
                <a:srgbClr val="000000"/>
              </a:solidFill>
              <a:latin typeface="Arial"/>
              <a:ea typeface="Arial"/>
              <a:cs typeface="Arial"/>
              <a:sym typeface="Arial"/>
            </a:endParaRPr>
          </a:p>
        </p:txBody>
      </p:sp>
      <p:sp>
        <p:nvSpPr>
          <p:cNvPr id="122" name="Google Shape;122;p1"/>
          <p:cNvSpPr txBox="1"/>
          <p:nvPr/>
        </p:nvSpPr>
        <p:spPr>
          <a:xfrm>
            <a:off x="290250" y="17664375"/>
            <a:ext cx="9757125" cy="479625"/>
          </a:xfrm>
          <a:prstGeom prst="rect">
            <a:avLst/>
          </a:prstGeom>
          <a:noFill/>
          <a:ln>
            <a:noFill/>
          </a:ln>
        </p:spPr>
        <p:txBody>
          <a:bodyPr anchorCtr="0" anchor="t" bIns="0" lIns="0" spcFirstLastPara="1" rIns="0" wrap="square" tIns="0">
            <a:spAutoFit/>
          </a:bodyPr>
          <a:lstStyle/>
          <a:p>
            <a:pPr indent="0" lvl="0" marL="0" marR="0" rtl="0" algn="l">
              <a:lnSpc>
                <a:spcPct val="120017"/>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Click here to insert your References. Type it in or copy and paste from your Word document or other source.</a:t>
            </a:r>
            <a:endParaRPr b="0" i="0" sz="1400"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Clr>
                <a:srgbClr val="000000"/>
              </a:buClr>
              <a:buSzPts val="1124"/>
              <a:buFont typeface="Arial"/>
              <a:buNone/>
            </a:pPr>
            <a:r>
              <a:rPr b="0" i="0" lang="en-US" sz="1124" u="none" cap="none" strike="noStrike">
                <a:solidFill>
                  <a:srgbClr val="000000"/>
                </a:solidFill>
                <a:latin typeface="Arial"/>
                <a:ea typeface="Arial"/>
                <a:cs typeface="Arial"/>
                <a:sym typeface="Arial"/>
              </a:rPr>
              <a:t>Click on the border once to highlight and select a different font or font size that suits you. This text is in Arial 14pt and is easily readable up to 6 feet away.</a:t>
            </a:r>
            <a:endParaRPr b="0" i="0" sz="1400" u="none" cap="none" strike="noStrike">
              <a:solidFill>
                <a:srgbClr val="000000"/>
              </a:solidFill>
              <a:latin typeface="Arial"/>
              <a:ea typeface="Arial"/>
              <a:cs typeface="Arial"/>
              <a:sym typeface="Arial"/>
            </a:endParaRPr>
          </a:p>
        </p:txBody>
      </p:sp>
      <p:pic>
        <p:nvPicPr>
          <p:cNvPr id="123" name="Google Shape;123;p1" title="RCGP logo for circle-modified.png"/>
          <p:cNvPicPr preferRelativeResize="0"/>
          <p:nvPr/>
        </p:nvPicPr>
        <p:blipFill>
          <a:blip r:embed="rId4">
            <a:alphaModFix/>
          </a:blip>
          <a:stretch>
            <a:fillRect/>
          </a:stretch>
        </p:blipFill>
        <p:spPr>
          <a:xfrm>
            <a:off x="215325" y="180150"/>
            <a:ext cx="1626549" cy="1626549"/>
          </a:xfrm>
          <a:prstGeom prst="rect">
            <a:avLst/>
          </a:prstGeom>
          <a:noFill/>
          <a:ln>
            <a:noFill/>
          </a:ln>
        </p:spPr>
      </p:pic>
      <p:pic>
        <p:nvPicPr>
          <p:cNvPr id="124" name="Google Shape;124;p1" title="RCGP logo for circle-modified.png"/>
          <p:cNvPicPr preferRelativeResize="0"/>
          <p:nvPr/>
        </p:nvPicPr>
        <p:blipFill>
          <a:blip r:embed="rId4">
            <a:alphaModFix/>
          </a:blip>
          <a:stretch>
            <a:fillRect/>
          </a:stretch>
        </p:blipFill>
        <p:spPr>
          <a:xfrm>
            <a:off x="8495825" y="180150"/>
            <a:ext cx="1626549" cy="16265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