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29260800" cx="16459200"/>
  <p:notesSz cx="6858000" cy="9144000"/>
  <p:embeddedFontLst>
    <p:embeddedFont>
      <p:font typeface="Bree Serif"/>
      <p:regular r:id="rId7"/>
    </p:embeddedFont>
    <p:embeddedFont>
      <p:font typeface="Open Sans"/>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216">
          <p15:clr>
            <a:srgbClr val="000000"/>
          </p15:clr>
        </p15:guide>
        <p15:guide id="2" pos="5184">
          <p15:clr>
            <a:srgbClr val="000000"/>
          </p15:clr>
        </p15:guide>
      </p15:sldGuideLst>
    </p:ext>
    <p:ext uri="GoogleSlidesCustomDataVersion2">
      <go:slidesCustomData xmlns:go="http://customooxmlschemas.google.com/" r:id="rId12" roundtripDataSignature="AMtx7mhDCuj1xwi/lz/Km/qKGbSuPSJs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216" orient="horz"/>
        <p:guide pos="518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OpenSans-boldItalic.fntdata"/><Relationship Id="rId10" Type="http://schemas.openxmlformats.org/officeDocument/2006/relationships/font" Target="fonts/OpenSans-italic.fntdata"/><Relationship Id="rId12" Type="http://customschemas.google.com/relationships/presentationmetadata" Target="metadata"/><Relationship Id="rId9"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BreeSerif-regular.fntdata"/><Relationship Id="rId8" Type="http://schemas.openxmlformats.org/officeDocument/2006/relationships/font" Target="fonts/OpenSans-regular.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3"/>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3" name="Google Shape;13;p3"/>
          <p:cNvSpPr txBox="1"/>
          <p:nvPr>
            <p:ph idx="1" type="body"/>
          </p:nvPr>
        </p:nvSpPr>
        <p:spPr>
          <a:xfrm>
            <a:off x="1131887" y="7789862"/>
            <a:ext cx="14195425" cy="18565812"/>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14" name="Google Shape;14;p3"/>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 name="Shape 17"/>
        <p:cNvGrpSpPr/>
        <p:nvPr/>
      </p:nvGrpSpPr>
      <p:grpSpPr>
        <a:xfrm>
          <a:off x="0" y="0"/>
          <a:ext cx="0" cy="0"/>
          <a:chOff x="0" y="0"/>
          <a:chExt cx="0" cy="0"/>
        </a:xfrm>
      </p:grpSpPr>
      <p:sp>
        <p:nvSpPr>
          <p:cNvPr id="18" name="Google Shape;18;p4"/>
          <p:cNvSpPr txBox="1"/>
          <p:nvPr>
            <p:ph type="title"/>
          </p:nvPr>
        </p:nvSpPr>
        <p:spPr>
          <a:xfrm rot="5400000">
            <a:off x="1154536" y="12181947"/>
            <a:ext cx="24797175" cy="354901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9" name="Google Shape;19;p4"/>
          <p:cNvSpPr txBox="1"/>
          <p:nvPr>
            <p:ph idx="1" type="body"/>
          </p:nvPr>
        </p:nvSpPr>
        <p:spPr>
          <a:xfrm rot="5400000">
            <a:off x="-6046364" y="8735802"/>
            <a:ext cx="24797175" cy="1044130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20" name="Google Shape;20;p4"/>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 name="Shape 23"/>
        <p:cNvGrpSpPr/>
        <p:nvPr/>
      </p:nvGrpSpPr>
      <p:grpSpPr>
        <a:xfrm>
          <a:off x="0" y="0"/>
          <a:ext cx="0" cy="0"/>
          <a:chOff x="0" y="0"/>
          <a:chExt cx="0" cy="0"/>
        </a:xfrm>
      </p:grpSpPr>
      <p:sp>
        <p:nvSpPr>
          <p:cNvPr id="24" name="Google Shape;24;p5"/>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5" name="Google Shape;25;p5"/>
          <p:cNvSpPr txBox="1"/>
          <p:nvPr>
            <p:ph idx="1" type="body"/>
          </p:nvPr>
        </p:nvSpPr>
        <p:spPr>
          <a:xfrm rot="5400000">
            <a:off x="-1053307" y="9975056"/>
            <a:ext cx="18565812" cy="141954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26" name="Google Shape;26;p5"/>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 name="Shape 29"/>
        <p:cNvGrpSpPr/>
        <p:nvPr/>
      </p:nvGrpSpPr>
      <p:grpSpPr>
        <a:xfrm>
          <a:off x="0" y="0"/>
          <a:ext cx="0" cy="0"/>
          <a:chOff x="0" y="0"/>
          <a:chExt cx="0" cy="0"/>
        </a:xfrm>
      </p:grpSpPr>
      <p:sp>
        <p:nvSpPr>
          <p:cNvPr id="30" name="Google Shape;30;p6"/>
          <p:cNvSpPr txBox="1"/>
          <p:nvPr>
            <p:ph type="title"/>
          </p:nvPr>
        </p:nvSpPr>
        <p:spPr>
          <a:xfrm>
            <a:off x="1133714" y="1950720"/>
            <a:ext cx="5308520" cy="68275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576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1" name="Google Shape;31;p6"/>
          <p:cNvSpPr/>
          <p:nvPr>
            <p:ph idx="2" type="pic"/>
          </p:nvPr>
        </p:nvSpPr>
        <p:spPr>
          <a:xfrm>
            <a:off x="6997304" y="4213020"/>
            <a:ext cx="8332470" cy="20794133"/>
          </a:xfrm>
          <a:prstGeom prst="rect">
            <a:avLst/>
          </a:prstGeom>
          <a:noFill/>
          <a:ln>
            <a:noFill/>
          </a:ln>
        </p:spPr>
      </p:sp>
      <p:sp>
        <p:nvSpPr>
          <p:cNvPr id="32" name="Google Shape;32;p6"/>
          <p:cNvSpPr txBox="1"/>
          <p:nvPr>
            <p:ph idx="1" type="body"/>
          </p:nvPr>
        </p:nvSpPr>
        <p:spPr>
          <a:xfrm>
            <a:off x="1133714" y="8778240"/>
            <a:ext cx="5308520" cy="162627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2880"/>
              <a:buNone/>
              <a:defRPr sz="2880"/>
            </a:lvl1pPr>
            <a:lvl2pPr indent="-228600" lvl="1" marL="914400" algn="l">
              <a:lnSpc>
                <a:spcPct val="90000"/>
              </a:lnSpc>
              <a:spcBef>
                <a:spcPts val="900"/>
              </a:spcBef>
              <a:spcAft>
                <a:spcPts val="0"/>
              </a:spcAft>
              <a:buClr>
                <a:schemeClr val="dk1"/>
              </a:buClr>
              <a:buSzPts val="2520"/>
              <a:buNone/>
              <a:defRPr sz="2520"/>
            </a:lvl2pPr>
            <a:lvl3pPr indent="-228600" lvl="2" marL="1371600" algn="l">
              <a:lnSpc>
                <a:spcPct val="90000"/>
              </a:lnSpc>
              <a:spcBef>
                <a:spcPts val="900"/>
              </a:spcBef>
              <a:spcAft>
                <a:spcPts val="0"/>
              </a:spcAft>
              <a:buClr>
                <a:schemeClr val="dk1"/>
              </a:buClr>
              <a:buSzPts val="2160"/>
              <a:buNone/>
              <a:defRPr sz="2160"/>
            </a:lvl3pPr>
            <a:lvl4pPr indent="-228600" lvl="3" marL="1828800" algn="l">
              <a:lnSpc>
                <a:spcPct val="90000"/>
              </a:lnSpc>
              <a:spcBef>
                <a:spcPts val="900"/>
              </a:spcBef>
              <a:spcAft>
                <a:spcPts val="0"/>
              </a:spcAft>
              <a:buClr>
                <a:schemeClr val="dk1"/>
              </a:buClr>
              <a:buSzPts val="1800"/>
              <a:buNone/>
              <a:defRPr sz="1800"/>
            </a:lvl4pPr>
            <a:lvl5pPr indent="-228600" lvl="4" marL="2286000" algn="l">
              <a:lnSpc>
                <a:spcPct val="90000"/>
              </a:lnSpc>
              <a:spcBef>
                <a:spcPts val="900"/>
              </a:spcBef>
              <a:spcAft>
                <a:spcPts val="0"/>
              </a:spcAft>
              <a:buClr>
                <a:schemeClr val="dk1"/>
              </a:buClr>
              <a:buSzPts val="1800"/>
              <a:buNone/>
              <a:defRPr sz="1800"/>
            </a:lvl5pPr>
            <a:lvl6pPr indent="-228600" lvl="5" marL="2743200" algn="l">
              <a:lnSpc>
                <a:spcPct val="90000"/>
              </a:lnSpc>
              <a:spcBef>
                <a:spcPts val="900"/>
              </a:spcBef>
              <a:spcAft>
                <a:spcPts val="0"/>
              </a:spcAft>
              <a:buClr>
                <a:schemeClr val="dk1"/>
              </a:buClr>
              <a:buSzPts val="1800"/>
              <a:buNone/>
              <a:defRPr sz="1800"/>
            </a:lvl6pPr>
            <a:lvl7pPr indent="-228600" lvl="6" marL="3200400" algn="l">
              <a:lnSpc>
                <a:spcPct val="90000"/>
              </a:lnSpc>
              <a:spcBef>
                <a:spcPts val="900"/>
              </a:spcBef>
              <a:spcAft>
                <a:spcPts val="0"/>
              </a:spcAft>
              <a:buClr>
                <a:schemeClr val="dk1"/>
              </a:buClr>
              <a:buSzPts val="1800"/>
              <a:buNone/>
              <a:defRPr sz="1800"/>
            </a:lvl7pPr>
            <a:lvl8pPr indent="-228600" lvl="7" marL="3657600" algn="l">
              <a:lnSpc>
                <a:spcPct val="90000"/>
              </a:lnSpc>
              <a:spcBef>
                <a:spcPts val="900"/>
              </a:spcBef>
              <a:spcAft>
                <a:spcPts val="0"/>
              </a:spcAft>
              <a:buClr>
                <a:schemeClr val="dk1"/>
              </a:buClr>
              <a:buSzPts val="1800"/>
              <a:buNone/>
              <a:defRPr sz="1800"/>
            </a:lvl8pPr>
            <a:lvl9pPr indent="-228600" lvl="8" marL="4114800" algn="l">
              <a:lnSpc>
                <a:spcPct val="90000"/>
              </a:lnSpc>
              <a:spcBef>
                <a:spcPts val="900"/>
              </a:spcBef>
              <a:spcAft>
                <a:spcPts val="0"/>
              </a:spcAft>
              <a:buClr>
                <a:schemeClr val="dk1"/>
              </a:buClr>
              <a:buSzPts val="1800"/>
              <a:buNone/>
              <a:defRPr sz="1800"/>
            </a:lvl9pPr>
          </a:lstStyle>
          <a:p/>
        </p:txBody>
      </p:sp>
      <p:sp>
        <p:nvSpPr>
          <p:cNvPr id="33" name="Google Shape;33;p6"/>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 name="Shape 36"/>
        <p:cNvGrpSpPr/>
        <p:nvPr/>
      </p:nvGrpSpPr>
      <p:grpSpPr>
        <a:xfrm>
          <a:off x="0" y="0"/>
          <a:ext cx="0" cy="0"/>
          <a:chOff x="0" y="0"/>
          <a:chExt cx="0" cy="0"/>
        </a:xfrm>
      </p:grpSpPr>
      <p:sp>
        <p:nvSpPr>
          <p:cNvPr id="37" name="Google Shape;37;p7"/>
          <p:cNvSpPr txBox="1"/>
          <p:nvPr>
            <p:ph type="title"/>
          </p:nvPr>
        </p:nvSpPr>
        <p:spPr>
          <a:xfrm>
            <a:off x="1133714" y="1950720"/>
            <a:ext cx="5308520" cy="68275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576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8" name="Google Shape;38;p7"/>
          <p:cNvSpPr txBox="1"/>
          <p:nvPr>
            <p:ph idx="1" type="body"/>
          </p:nvPr>
        </p:nvSpPr>
        <p:spPr>
          <a:xfrm>
            <a:off x="6997304" y="4213020"/>
            <a:ext cx="8332470" cy="20794133"/>
          </a:xfrm>
          <a:prstGeom prst="rect">
            <a:avLst/>
          </a:prstGeom>
          <a:noFill/>
          <a:ln>
            <a:noFill/>
          </a:ln>
        </p:spPr>
        <p:txBody>
          <a:bodyPr anchorCtr="0" anchor="t" bIns="45700" lIns="91425" spcFirstLastPara="1" rIns="91425" wrap="square" tIns="45700">
            <a:noAutofit/>
          </a:bodyPr>
          <a:lstStyle>
            <a:lvl1pPr indent="-594360" lvl="0" marL="457200" algn="l">
              <a:lnSpc>
                <a:spcPct val="90000"/>
              </a:lnSpc>
              <a:spcBef>
                <a:spcPts val="1800"/>
              </a:spcBef>
              <a:spcAft>
                <a:spcPts val="0"/>
              </a:spcAft>
              <a:buClr>
                <a:schemeClr val="dk1"/>
              </a:buClr>
              <a:buSzPts val="5760"/>
              <a:buChar char="•"/>
              <a:defRPr sz="5760"/>
            </a:lvl1pPr>
            <a:lvl2pPr indent="-548640" lvl="1" marL="914400" algn="l">
              <a:lnSpc>
                <a:spcPct val="90000"/>
              </a:lnSpc>
              <a:spcBef>
                <a:spcPts val="900"/>
              </a:spcBef>
              <a:spcAft>
                <a:spcPts val="0"/>
              </a:spcAft>
              <a:buClr>
                <a:schemeClr val="dk1"/>
              </a:buClr>
              <a:buSzPts val="5040"/>
              <a:buChar char="•"/>
              <a:defRPr sz="5040"/>
            </a:lvl2pPr>
            <a:lvl3pPr indent="-502919" lvl="2" marL="1371600" algn="l">
              <a:lnSpc>
                <a:spcPct val="90000"/>
              </a:lnSpc>
              <a:spcBef>
                <a:spcPts val="900"/>
              </a:spcBef>
              <a:spcAft>
                <a:spcPts val="0"/>
              </a:spcAft>
              <a:buClr>
                <a:schemeClr val="dk1"/>
              </a:buClr>
              <a:buSzPts val="4320"/>
              <a:buChar char="•"/>
              <a:defRPr sz="4320"/>
            </a:lvl3pPr>
            <a:lvl4pPr indent="-457200" lvl="3" marL="1828800" algn="l">
              <a:lnSpc>
                <a:spcPct val="90000"/>
              </a:lnSpc>
              <a:spcBef>
                <a:spcPts val="900"/>
              </a:spcBef>
              <a:spcAft>
                <a:spcPts val="0"/>
              </a:spcAft>
              <a:buClr>
                <a:schemeClr val="dk1"/>
              </a:buClr>
              <a:buSzPts val="3600"/>
              <a:buChar char="•"/>
              <a:defRPr sz="3600"/>
            </a:lvl4pPr>
            <a:lvl5pPr indent="-457200" lvl="4" marL="2286000" algn="l">
              <a:lnSpc>
                <a:spcPct val="90000"/>
              </a:lnSpc>
              <a:spcBef>
                <a:spcPts val="900"/>
              </a:spcBef>
              <a:spcAft>
                <a:spcPts val="0"/>
              </a:spcAft>
              <a:buClr>
                <a:schemeClr val="dk1"/>
              </a:buClr>
              <a:buSzPts val="3600"/>
              <a:buChar char="•"/>
              <a:defRPr sz="3600"/>
            </a:lvl5pPr>
            <a:lvl6pPr indent="-457200" lvl="5" marL="2743200" algn="l">
              <a:lnSpc>
                <a:spcPct val="90000"/>
              </a:lnSpc>
              <a:spcBef>
                <a:spcPts val="900"/>
              </a:spcBef>
              <a:spcAft>
                <a:spcPts val="0"/>
              </a:spcAft>
              <a:buClr>
                <a:schemeClr val="dk1"/>
              </a:buClr>
              <a:buSzPts val="3600"/>
              <a:buChar char="•"/>
              <a:defRPr sz="3600"/>
            </a:lvl6pPr>
            <a:lvl7pPr indent="-457200" lvl="6" marL="3200400" algn="l">
              <a:lnSpc>
                <a:spcPct val="90000"/>
              </a:lnSpc>
              <a:spcBef>
                <a:spcPts val="900"/>
              </a:spcBef>
              <a:spcAft>
                <a:spcPts val="0"/>
              </a:spcAft>
              <a:buClr>
                <a:schemeClr val="dk1"/>
              </a:buClr>
              <a:buSzPts val="3600"/>
              <a:buChar char="•"/>
              <a:defRPr sz="3600"/>
            </a:lvl7pPr>
            <a:lvl8pPr indent="-457200" lvl="7" marL="3657600" algn="l">
              <a:lnSpc>
                <a:spcPct val="90000"/>
              </a:lnSpc>
              <a:spcBef>
                <a:spcPts val="900"/>
              </a:spcBef>
              <a:spcAft>
                <a:spcPts val="0"/>
              </a:spcAft>
              <a:buClr>
                <a:schemeClr val="dk1"/>
              </a:buClr>
              <a:buSzPts val="3600"/>
              <a:buChar char="•"/>
              <a:defRPr sz="3600"/>
            </a:lvl8pPr>
            <a:lvl9pPr indent="-457200" lvl="8" marL="4114800" algn="l">
              <a:lnSpc>
                <a:spcPct val="90000"/>
              </a:lnSpc>
              <a:spcBef>
                <a:spcPts val="900"/>
              </a:spcBef>
              <a:spcAft>
                <a:spcPts val="0"/>
              </a:spcAft>
              <a:buClr>
                <a:schemeClr val="dk1"/>
              </a:buClr>
              <a:buSzPts val="3600"/>
              <a:buChar char="•"/>
              <a:defRPr sz="3600"/>
            </a:lvl9pPr>
          </a:lstStyle>
          <a:p/>
        </p:txBody>
      </p:sp>
      <p:sp>
        <p:nvSpPr>
          <p:cNvPr id="39" name="Google Shape;39;p7"/>
          <p:cNvSpPr txBox="1"/>
          <p:nvPr>
            <p:ph idx="2" type="body"/>
          </p:nvPr>
        </p:nvSpPr>
        <p:spPr>
          <a:xfrm>
            <a:off x="1133714" y="8778240"/>
            <a:ext cx="5308520" cy="162627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2880"/>
              <a:buNone/>
              <a:defRPr sz="2880"/>
            </a:lvl1pPr>
            <a:lvl2pPr indent="-228600" lvl="1" marL="914400" algn="l">
              <a:lnSpc>
                <a:spcPct val="90000"/>
              </a:lnSpc>
              <a:spcBef>
                <a:spcPts val="900"/>
              </a:spcBef>
              <a:spcAft>
                <a:spcPts val="0"/>
              </a:spcAft>
              <a:buClr>
                <a:schemeClr val="dk1"/>
              </a:buClr>
              <a:buSzPts val="2520"/>
              <a:buNone/>
              <a:defRPr sz="2520"/>
            </a:lvl2pPr>
            <a:lvl3pPr indent="-228600" lvl="2" marL="1371600" algn="l">
              <a:lnSpc>
                <a:spcPct val="90000"/>
              </a:lnSpc>
              <a:spcBef>
                <a:spcPts val="900"/>
              </a:spcBef>
              <a:spcAft>
                <a:spcPts val="0"/>
              </a:spcAft>
              <a:buClr>
                <a:schemeClr val="dk1"/>
              </a:buClr>
              <a:buSzPts val="2160"/>
              <a:buNone/>
              <a:defRPr sz="2160"/>
            </a:lvl3pPr>
            <a:lvl4pPr indent="-228600" lvl="3" marL="1828800" algn="l">
              <a:lnSpc>
                <a:spcPct val="90000"/>
              </a:lnSpc>
              <a:spcBef>
                <a:spcPts val="900"/>
              </a:spcBef>
              <a:spcAft>
                <a:spcPts val="0"/>
              </a:spcAft>
              <a:buClr>
                <a:schemeClr val="dk1"/>
              </a:buClr>
              <a:buSzPts val="1800"/>
              <a:buNone/>
              <a:defRPr sz="1800"/>
            </a:lvl4pPr>
            <a:lvl5pPr indent="-228600" lvl="4" marL="2286000" algn="l">
              <a:lnSpc>
                <a:spcPct val="90000"/>
              </a:lnSpc>
              <a:spcBef>
                <a:spcPts val="900"/>
              </a:spcBef>
              <a:spcAft>
                <a:spcPts val="0"/>
              </a:spcAft>
              <a:buClr>
                <a:schemeClr val="dk1"/>
              </a:buClr>
              <a:buSzPts val="1800"/>
              <a:buNone/>
              <a:defRPr sz="1800"/>
            </a:lvl5pPr>
            <a:lvl6pPr indent="-228600" lvl="5" marL="2743200" algn="l">
              <a:lnSpc>
                <a:spcPct val="90000"/>
              </a:lnSpc>
              <a:spcBef>
                <a:spcPts val="900"/>
              </a:spcBef>
              <a:spcAft>
                <a:spcPts val="0"/>
              </a:spcAft>
              <a:buClr>
                <a:schemeClr val="dk1"/>
              </a:buClr>
              <a:buSzPts val="1800"/>
              <a:buNone/>
              <a:defRPr sz="1800"/>
            </a:lvl6pPr>
            <a:lvl7pPr indent="-228600" lvl="6" marL="3200400" algn="l">
              <a:lnSpc>
                <a:spcPct val="90000"/>
              </a:lnSpc>
              <a:spcBef>
                <a:spcPts val="900"/>
              </a:spcBef>
              <a:spcAft>
                <a:spcPts val="0"/>
              </a:spcAft>
              <a:buClr>
                <a:schemeClr val="dk1"/>
              </a:buClr>
              <a:buSzPts val="1800"/>
              <a:buNone/>
              <a:defRPr sz="1800"/>
            </a:lvl7pPr>
            <a:lvl8pPr indent="-228600" lvl="7" marL="3657600" algn="l">
              <a:lnSpc>
                <a:spcPct val="90000"/>
              </a:lnSpc>
              <a:spcBef>
                <a:spcPts val="900"/>
              </a:spcBef>
              <a:spcAft>
                <a:spcPts val="0"/>
              </a:spcAft>
              <a:buClr>
                <a:schemeClr val="dk1"/>
              </a:buClr>
              <a:buSzPts val="1800"/>
              <a:buNone/>
              <a:defRPr sz="1800"/>
            </a:lvl8pPr>
            <a:lvl9pPr indent="-228600" lvl="8" marL="4114800" algn="l">
              <a:lnSpc>
                <a:spcPct val="90000"/>
              </a:lnSpc>
              <a:spcBef>
                <a:spcPts val="900"/>
              </a:spcBef>
              <a:spcAft>
                <a:spcPts val="0"/>
              </a:spcAft>
              <a:buClr>
                <a:schemeClr val="dk1"/>
              </a:buClr>
              <a:buSzPts val="1800"/>
              <a:buNone/>
              <a:defRPr sz="1800"/>
            </a:lvl9pPr>
          </a:lstStyle>
          <a:p/>
        </p:txBody>
      </p:sp>
      <p:sp>
        <p:nvSpPr>
          <p:cNvPr id="40" name="Google Shape;40;p7"/>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8"/>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9"/>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9" name="Google Shape;49;p9"/>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0"/>
          <p:cNvSpPr txBox="1"/>
          <p:nvPr>
            <p:ph type="title"/>
          </p:nvPr>
        </p:nvSpPr>
        <p:spPr>
          <a:xfrm>
            <a:off x="1133714" y="1557873"/>
            <a:ext cx="14196060" cy="565573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4" name="Google Shape;54;p10"/>
          <p:cNvSpPr txBox="1"/>
          <p:nvPr>
            <p:ph idx="1" type="body"/>
          </p:nvPr>
        </p:nvSpPr>
        <p:spPr>
          <a:xfrm>
            <a:off x="1133716" y="7172962"/>
            <a:ext cx="6963012" cy="3515358"/>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b="1" sz="4320"/>
            </a:lvl1pPr>
            <a:lvl2pPr indent="-228600" lvl="1" marL="914400" algn="l">
              <a:lnSpc>
                <a:spcPct val="90000"/>
              </a:lnSpc>
              <a:spcBef>
                <a:spcPts val="900"/>
              </a:spcBef>
              <a:spcAft>
                <a:spcPts val="0"/>
              </a:spcAft>
              <a:buClr>
                <a:schemeClr val="dk1"/>
              </a:buClr>
              <a:buSzPts val="3600"/>
              <a:buNone/>
              <a:defRPr b="1" sz="3600"/>
            </a:lvl2pPr>
            <a:lvl3pPr indent="-228600" lvl="2" marL="1371600" algn="l">
              <a:lnSpc>
                <a:spcPct val="90000"/>
              </a:lnSpc>
              <a:spcBef>
                <a:spcPts val="900"/>
              </a:spcBef>
              <a:spcAft>
                <a:spcPts val="0"/>
              </a:spcAft>
              <a:buClr>
                <a:schemeClr val="dk1"/>
              </a:buClr>
              <a:buSzPts val="3240"/>
              <a:buNone/>
              <a:defRPr b="1" sz="3240"/>
            </a:lvl3pPr>
            <a:lvl4pPr indent="-228600" lvl="3" marL="1828800" algn="l">
              <a:lnSpc>
                <a:spcPct val="90000"/>
              </a:lnSpc>
              <a:spcBef>
                <a:spcPts val="900"/>
              </a:spcBef>
              <a:spcAft>
                <a:spcPts val="0"/>
              </a:spcAft>
              <a:buClr>
                <a:schemeClr val="dk1"/>
              </a:buClr>
              <a:buSzPts val="2880"/>
              <a:buNone/>
              <a:defRPr b="1" sz="2880"/>
            </a:lvl4pPr>
            <a:lvl5pPr indent="-228600" lvl="4" marL="2286000" algn="l">
              <a:lnSpc>
                <a:spcPct val="90000"/>
              </a:lnSpc>
              <a:spcBef>
                <a:spcPts val="900"/>
              </a:spcBef>
              <a:spcAft>
                <a:spcPts val="0"/>
              </a:spcAft>
              <a:buClr>
                <a:schemeClr val="dk1"/>
              </a:buClr>
              <a:buSzPts val="2880"/>
              <a:buNone/>
              <a:defRPr b="1" sz="2880"/>
            </a:lvl5pPr>
            <a:lvl6pPr indent="-228600" lvl="5" marL="2743200" algn="l">
              <a:lnSpc>
                <a:spcPct val="90000"/>
              </a:lnSpc>
              <a:spcBef>
                <a:spcPts val="900"/>
              </a:spcBef>
              <a:spcAft>
                <a:spcPts val="0"/>
              </a:spcAft>
              <a:buClr>
                <a:schemeClr val="dk1"/>
              </a:buClr>
              <a:buSzPts val="2880"/>
              <a:buNone/>
              <a:defRPr b="1" sz="2880"/>
            </a:lvl6pPr>
            <a:lvl7pPr indent="-228600" lvl="6" marL="3200400" algn="l">
              <a:lnSpc>
                <a:spcPct val="90000"/>
              </a:lnSpc>
              <a:spcBef>
                <a:spcPts val="900"/>
              </a:spcBef>
              <a:spcAft>
                <a:spcPts val="0"/>
              </a:spcAft>
              <a:buClr>
                <a:schemeClr val="dk1"/>
              </a:buClr>
              <a:buSzPts val="2880"/>
              <a:buNone/>
              <a:defRPr b="1" sz="2880"/>
            </a:lvl7pPr>
            <a:lvl8pPr indent="-228600" lvl="7" marL="3657600" algn="l">
              <a:lnSpc>
                <a:spcPct val="90000"/>
              </a:lnSpc>
              <a:spcBef>
                <a:spcPts val="900"/>
              </a:spcBef>
              <a:spcAft>
                <a:spcPts val="0"/>
              </a:spcAft>
              <a:buClr>
                <a:schemeClr val="dk1"/>
              </a:buClr>
              <a:buSzPts val="2880"/>
              <a:buNone/>
              <a:defRPr b="1" sz="2880"/>
            </a:lvl8pPr>
            <a:lvl9pPr indent="-228600" lvl="8" marL="4114800" algn="l">
              <a:lnSpc>
                <a:spcPct val="90000"/>
              </a:lnSpc>
              <a:spcBef>
                <a:spcPts val="900"/>
              </a:spcBef>
              <a:spcAft>
                <a:spcPts val="0"/>
              </a:spcAft>
              <a:buClr>
                <a:schemeClr val="dk1"/>
              </a:buClr>
              <a:buSzPts val="2880"/>
              <a:buNone/>
              <a:defRPr b="1" sz="2880"/>
            </a:lvl9pPr>
          </a:lstStyle>
          <a:p/>
        </p:txBody>
      </p:sp>
      <p:sp>
        <p:nvSpPr>
          <p:cNvPr id="55" name="Google Shape;55;p10"/>
          <p:cNvSpPr txBox="1"/>
          <p:nvPr>
            <p:ph idx="2" type="body"/>
          </p:nvPr>
        </p:nvSpPr>
        <p:spPr>
          <a:xfrm>
            <a:off x="1133716" y="10688320"/>
            <a:ext cx="6963012" cy="157209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56" name="Google Shape;56;p10"/>
          <p:cNvSpPr txBox="1"/>
          <p:nvPr>
            <p:ph idx="3" type="body"/>
          </p:nvPr>
        </p:nvSpPr>
        <p:spPr>
          <a:xfrm>
            <a:off x="8332471" y="7172962"/>
            <a:ext cx="6997304" cy="3515358"/>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b="1" sz="4320"/>
            </a:lvl1pPr>
            <a:lvl2pPr indent="-228600" lvl="1" marL="914400" algn="l">
              <a:lnSpc>
                <a:spcPct val="90000"/>
              </a:lnSpc>
              <a:spcBef>
                <a:spcPts val="900"/>
              </a:spcBef>
              <a:spcAft>
                <a:spcPts val="0"/>
              </a:spcAft>
              <a:buClr>
                <a:schemeClr val="dk1"/>
              </a:buClr>
              <a:buSzPts val="3600"/>
              <a:buNone/>
              <a:defRPr b="1" sz="3600"/>
            </a:lvl2pPr>
            <a:lvl3pPr indent="-228600" lvl="2" marL="1371600" algn="l">
              <a:lnSpc>
                <a:spcPct val="90000"/>
              </a:lnSpc>
              <a:spcBef>
                <a:spcPts val="900"/>
              </a:spcBef>
              <a:spcAft>
                <a:spcPts val="0"/>
              </a:spcAft>
              <a:buClr>
                <a:schemeClr val="dk1"/>
              </a:buClr>
              <a:buSzPts val="3240"/>
              <a:buNone/>
              <a:defRPr b="1" sz="3240"/>
            </a:lvl3pPr>
            <a:lvl4pPr indent="-228600" lvl="3" marL="1828800" algn="l">
              <a:lnSpc>
                <a:spcPct val="90000"/>
              </a:lnSpc>
              <a:spcBef>
                <a:spcPts val="900"/>
              </a:spcBef>
              <a:spcAft>
                <a:spcPts val="0"/>
              </a:spcAft>
              <a:buClr>
                <a:schemeClr val="dk1"/>
              </a:buClr>
              <a:buSzPts val="2880"/>
              <a:buNone/>
              <a:defRPr b="1" sz="2880"/>
            </a:lvl4pPr>
            <a:lvl5pPr indent="-228600" lvl="4" marL="2286000" algn="l">
              <a:lnSpc>
                <a:spcPct val="90000"/>
              </a:lnSpc>
              <a:spcBef>
                <a:spcPts val="900"/>
              </a:spcBef>
              <a:spcAft>
                <a:spcPts val="0"/>
              </a:spcAft>
              <a:buClr>
                <a:schemeClr val="dk1"/>
              </a:buClr>
              <a:buSzPts val="2880"/>
              <a:buNone/>
              <a:defRPr b="1" sz="2880"/>
            </a:lvl5pPr>
            <a:lvl6pPr indent="-228600" lvl="5" marL="2743200" algn="l">
              <a:lnSpc>
                <a:spcPct val="90000"/>
              </a:lnSpc>
              <a:spcBef>
                <a:spcPts val="900"/>
              </a:spcBef>
              <a:spcAft>
                <a:spcPts val="0"/>
              </a:spcAft>
              <a:buClr>
                <a:schemeClr val="dk1"/>
              </a:buClr>
              <a:buSzPts val="2880"/>
              <a:buNone/>
              <a:defRPr b="1" sz="2880"/>
            </a:lvl6pPr>
            <a:lvl7pPr indent="-228600" lvl="6" marL="3200400" algn="l">
              <a:lnSpc>
                <a:spcPct val="90000"/>
              </a:lnSpc>
              <a:spcBef>
                <a:spcPts val="900"/>
              </a:spcBef>
              <a:spcAft>
                <a:spcPts val="0"/>
              </a:spcAft>
              <a:buClr>
                <a:schemeClr val="dk1"/>
              </a:buClr>
              <a:buSzPts val="2880"/>
              <a:buNone/>
              <a:defRPr b="1" sz="2880"/>
            </a:lvl7pPr>
            <a:lvl8pPr indent="-228600" lvl="7" marL="3657600" algn="l">
              <a:lnSpc>
                <a:spcPct val="90000"/>
              </a:lnSpc>
              <a:spcBef>
                <a:spcPts val="900"/>
              </a:spcBef>
              <a:spcAft>
                <a:spcPts val="0"/>
              </a:spcAft>
              <a:buClr>
                <a:schemeClr val="dk1"/>
              </a:buClr>
              <a:buSzPts val="2880"/>
              <a:buNone/>
              <a:defRPr b="1" sz="2880"/>
            </a:lvl8pPr>
            <a:lvl9pPr indent="-228600" lvl="8" marL="4114800" algn="l">
              <a:lnSpc>
                <a:spcPct val="90000"/>
              </a:lnSpc>
              <a:spcBef>
                <a:spcPts val="900"/>
              </a:spcBef>
              <a:spcAft>
                <a:spcPts val="0"/>
              </a:spcAft>
              <a:buClr>
                <a:schemeClr val="dk1"/>
              </a:buClr>
              <a:buSzPts val="2880"/>
              <a:buNone/>
              <a:defRPr b="1" sz="2880"/>
            </a:lvl9pPr>
          </a:lstStyle>
          <a:p/>
        </p:txBody>
      </p:sp>
      <p:sp>
        <p:nvSpPr>
          <p:cNvPr id="57" name="Google Shape;57;p10"/>
          <p:cNvSpPr txBox="1"/>
          <p:nvPr>
            <p:ph idx="4" type="body"/>
          </p:nvPr>
        </p:nvSpPr>
        <p:spPr>
          <a:xfrm>
            <a:off x="8332471" y="10688320"/>
            <a:ext cx="6997304" cy="157209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58" name="Google Shape;58;p10"/>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1"/>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3" name="Google Shape;63;p11"/>
          <p:cNvSpPr txBox="1"/>
          <p:nvPr>
            <p:ph idx="1" type="body"/>
          </p:nvPr>
        </p:nvSpPr>
        <p:spPr>
          <a:xfrm>
            <a:off x="1131570" y="7789333"/>
            <a:ext cx="6995160" cy="185657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64" name="Google Shape;64;p11"/>
          <p:cNvSpPr txBox="1"/>
          <p:nvPr>
            <p:ph idx="2" type="body"/>
          </p:nvPr>
        </p:nvSpPr>
        <p:spPr>
          <a:xfrm>
            <a:off x="8332470" y="7789333"/>
            <a:ext cx="6995160" cy="185657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800"/>
              </a:spcBef>
              <a:spcAft>
                <a:spcPts val="0"/>
              </a:spcAft>
              <a:buClr>
                <a:schemeClr val="dk1"/>
              </a:buClr>
              <a:buSzPts val="1800"/>
              <a:buChar char="•"/>
              <a:defRPr/>
            </a:lvl1pPr>
            <a:lvl2pPr indent="-342900" lvl="1" marL="914400" algn="l">
              <a:lnSpc>
                <a:spcPct val="90000"/>
              </a:lnSpc>
              <a:spcBef>
                <a:spcPts val="900"/>
              </a:spcBef>
              <a:spcAft>
                <a:spcPts val="0"/>
              </a:spcAft>
              <a:buClr>
                <a:schemeClr val="dk1"/>
              </a:buClr>
              <a:buSzPts val="1800"/>
              <a:buChar char="•"/>
              <a:defRPr/>
            </a:lvl2pPr>
            <a:lvl3pPr indent="-342900" lvl="2" marL="1371600" algn="l">
              <a:lnSpc>
                <a:spcPct val="90000"/>
              </a:lnSpc>
              <a:spcBef>
                <a:spcPts val="900"/>
              </a:spcBef>
              <a:spcAft>
                <a:spcPts val="0"/>
              </a:spcAft>
              <a:buClr>
                <a:schemeClr val="dk1"/>
              </a:buClr>
              <a:buSzPts val="1800"/>
              <a:buChar char="•"/>
              <a:defRPr/>
            </a:lvl3pPr>
            <a:lvl4pPr indent="-342900" lvl="3" marL="1828800" algn="l">
              <a:lnSpc>
                <a:spcPct val="90000"/>
              </a:lnSpc>
              <a:spcBef>
                <a:spcPts val="900"/>
              </a:spcBef>
              <a:spcAft>
                <a:spcPts val="0"/>
              </a:spcAft>
              <a:buClr>
                <a:schemeClr val="dk1"/>
              </a:buClr>
              <a:buSzPts val="1800"/>
              <a:buChar char="•"/>
              <a:defRPr/>
            </a:lvl4pPr>
            <a:lvl5pPr indent="-342900" lvl="4" marL="2286000" algn="l">
              <a:lnSpc>
                <a:spcPct val="90000"/>
              </a:lnSpc>
              <a:spcBef>
                <a:spcPts val="900"/>
              </a:spcBef>
              <a:spcAft>
                <a:spcPts val="0"/>
              </a:spcAft>
              <a:buClr>
                <a:schemeClr val="dk1"/>
              </a:buClr>
              <a:buSzPts val="1800"/>
              <a:buChar char="•"/>
              <a:defRPr/>
            </a:lvl5pPr>
            <a:lvl6pPr indent="-342900" lvl="5" marL="2743200" algn="l">
              <a:lnSpc>
                <a:spcPct val="90000"/>
              </a:lnSpc>
              <a:spcBef>
                <a:spcPts val="900"/>
              </a:spcBef>
              <a:spcAft>
                <a:spcPts val="0"/>
              </a:spcAft>
              <a:buClr>
                <a:schemeClr val="dk1"/>
              </a:buClr>
              <a:buSzPts val="1800"/>
              <a:buChar char="•"/>
              <a:defRPr/>
            </a:lvl6pPr>
            <a:lvl7pPr indent="-342900" lvl="6" marL="3200400" algn="l">
              <a:lnSpc>
                <a:spcPct val="90000"/>
              </a:lnSpc>
              <a:spcBef>
                <a:spcPts val="900"/>
              </a:spcBef>
              <a:spcAft>
                <a:spcPts val="0"/>
              </a:spcAft>
              <a:buClr>
                <a:schemeClr val="dk1"/>
              </a:buClr>
              <a:buSzPts val="1800"/>
              <a:buChar char="•"/>
              <a:defRPr/>
            </a:lvl7pPr>
            <a:lvl8pPr indent="-342900" lvl="7" marL="3657600" algn="l">
              <a:lnSpc>
                <a:spcPct val="90000"/>
              </a:lnSpc>
              <a:spcBef>
                <a:spcPts val="900"/>
              </a:spcBef>
              <a:spcAft>
                <a:spcPts val="0"/>
              </a:spcAft>
              <a:buClr>
                <a:schemeClr val="dk1"/>
              </a:buClr>
              <a:buSzPts val="1800"/>
              <a:buChar char="•"/>
              <a:defRPr/>
            </a:lvl8pPr>
            <a:lvl9pPr indent="-342900" lvl="8" marL="4114800" algn="l">
              <a:lnSpc>
                <a:spcPct val="90000"/>
              </a:lnSpc>
              <a:spcBef>
                <a:spcPts val="900"/>
              </a:spcBef>
              <a:spcAft>
                <a:spcPts val="0"/>
              </a:spcAft>
              <a:buClr>
                <a:schemeClr val="dk1"/>
              </a:buClr>
              <a:buSzPts val="1800"/>
              <a:buChar char="•"/>
              <a:defRPr/>
            </a:lvl9pPr>
          </a:lstStyle>
          <a:p/>
        </p:txBody>
      </p:sp>
      <p:sp>
        <p:nvSpPr>
          <p:cNvPr id="65" name="Google Shape;65;p11"/>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2"/>
          <p:cNvSpPr txBox="1"/>
          <p:nvPr>
            <p:ph type="title"/>
          </p:nvPr>
        </p:nvSpPr>
        <p:spPr>
          <a:xfrm>
            <a:off x="1122998" y="7294888"/>
            <a:ext cx="14196060" cy="12171678"/>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108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0" name="Google Shape;70;p12"/>
          <p:cNvSpPr txBox="1"/>
          <p:nvPr>
            <p:ph idx="1" type="body"/>
          </p:nvPr>
        </p:nvSpPr>
        <p:spPr>
          <a:xfrm>
            <a:off x="1122998" y="19581715"/>
            <a:ext cx="14196060" cy="640079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800"/>
              </a:spcBef>
              <a:spcAft>
                <a:spcPts val="0"/>
              </a:spcAft>
              <a:buClr>
                <a:schemeClr val="dk1"/>
              </a:buClr>
              <a:buSzPts val="4320"/>
              <a:buNone/>
              <a:defRPr sz="4320">
                <a:solidFill>
                  <a:schemeClr val="dk1"/>
                </a:solidFill>
              </a:defRPr>
            </a:lvl1pPr>
            <a:lvl2pPr indent="-228600" lvl="1" marL="914400" algn="l">
              <a:lnSpc>
                <a:spcPct val="90000"/>
              </a:lnSpc>
              <a:spcBef>
                <a:spcPts val="900"/>
              </a:spcBef>
              <a:spcAft>
                <a:spcPts val="0"/>
              </a:spcAft>
              <a:buClr>
                <a:srgbClr val="888888"/>
              </a:buClr>
              <a:buSzPts val="3600"/>
              <a:buNone/>
              <a:defRPr sz="3600">
                <a:solidFill>
                  <a:srgbClr val="888888"/>
                </a:solidFill>
              </a:defRPr>
            </a:lvl2pPr>
            <a:lvl3pPr indent="-228600" lvl="2" marL="1371600" algn="l">
              <a:lnSpc>
                <a:spcPct val="90000"/>
              </a:lnSpc>
              <a:spcBef>
                <a:spcPts val="900"/>
              </a:spcBef>
              <a:spcAft>
                <a:spcPts val="0"/>
              </a:spcAft>
              <a:buClr>
                <a:srgbClr val="888888"/>
              </a:buClr>
              <a:buSzPts val="3240"/>
              <a:buNone/>
              <a:defRPr sz="3240">
                <a:solidFill>
                  <a:srgbClr val="888888"/>
                </a:solidFill>
              </a:defRPr>
            </a:lvl3pPr>
            <a:lvl4pPr indent="-228600" lvl="3" marL="1828800" algn="l">
              <a:lnSpc>
                <a:spcPct val="90000"/>
              </a:lnSpc>
              <a:spcBef>
                <a:spcPts val="900"/>
              </a:spcBef>
              <a:spcAft>
                <a:spcPts val="0"/>
              </a:spcAft>
              <a:buClr>
                <a:srgbClr val="888888"/>
              </a:buClr>
              <a:buSzPts val="2880"/>
              <a:buNone/>
              <a:defRPr sz="2880">
                <a:solidFill>
                  <a:srgbClr val="888888"/>
                </a:solidFill>
              </a:defRPr>
            </a:lvl4pPr>
            <a:lvl5pPr indent="-228600" lvl="4" marL="2286000" algn="l">
              <a:lnSpc>
                <a:spcPct val="90000"/>
              </a:lnSpc>
              <a:spcBef>
                <a:spcPts val="900"/>
              </a:spcBef>
              <a:spcAft>
                <a:spcPts val="0"/>
              </a:spcAft>
              <a:buClr>
                <a:srgbClr val="888888"/>
              </a:buClr>
              <a:buSzPts val="2880"/>
              <a:buNone/>
              <a:defRPr sz="2880">
                <a:solidFill>
                  <a:srgbClr val="888888"/>
                </a:solidFill>
              </a:defRPr>
            </a:lvl5pPr>
            <a:lvl6pPr indent="-228600" lvl="5" marL="2743200" algn="l">
              <a:lnSpc>
                <a:spcPct val="90000"/>
              </a:lnSpc>
              <a:spcBef>
                <a:spcPts val="900"/>
              </a:spcBef>
              <a:spcAft>
                <a:spcPts val="0"/>
              </a:spcAft>
              <a:buClr>
                <a:srgbClr val="888888"/>
              </a:buClr>
              <a:buSzPts val="2880"/>
              <a:buNone/>
              <a:defRPr sz="2880">
                <a:solidFill>
                  <a:srgbClr val="888888"/>
                </a:solidFill>
              </a:defRPr>
            </a:lvl6pPr>
            <a:lvl7pPr indent="-228600" lvl="6" marL="3200400" algn="l">
              <a:lnSpc>
                <a:spcPct val="90000"/>
              </a:lnSpc>
              <a:spcBef>
                <a:spcPts val="900"/>
              </a:spcBef>
              <a:spcAft>
                <a:spcPts val="0"/>
              </a:spcAft>
              <a:buClr>
                <a:srgbClr val="888888"/>
              </a:buClr>
              <a:buSzPts val="2880"/>
              <a:buNone/>
              <a:defRPr sz="2880">
                <a:solidFill>
                  <a:srgbClr val="888888"/>
                </a:solidFill>
              </a:defRPr>
            </a:lvl7pPr>
            <a:lvl8pPr indent="-228600" lvl="7" marL="3657600" algn="l">
              <a:lnSpc>
                <a:spcPct val="90000"/>
              </a:lnSpc>
              <a:spcBef>
                <a:spcPts val="900"/>
              </a:spcBef>
              <a:spcAft>
                <a:spcPts val="0"/>
              </a:spcAft>
              <a:buClr>
                <a:srgbClr val="888888"/>
              </a:buClr>
              <a:buSzPts val="2880"/>
              <a:buNone/>
              <a:defRPr sz="2880">
                <a:solidFill>
                  <a:srgbClr val="888888"/>
                </a:solidFill>
              </a:defRPr>
            </a:lvl8pPr>
            <a:lvl9pPr indent="-228600" lvl="8" marL="4114800" algn="l">
              <a:lnSpc>
                <a:spcPct val="90000"/>
              </a:lnSpc>
              <a:spcBef>
                <a:spcPts val="900"/>
              </a:spcBef>
              <a:spcAft>
                <a:spcPts val="0"/>
              </a:spcAft>
              <a:buClr>
                <a:srgbClr val="888888"/>
              </a:buClr>
              <a:buSzPts val="2880"/>
              <a:buNone/>
              <a:defRPr sz="2880">
                <a:solidFill>
                  <a:srgbClr val="888888"/>
                </a:solidFill>
              </a:defRPr>
            </a:lvl9pPr>
          </a:lstStyle>
          <a:p/>
        </p:txBody>
      </p:sp>
      <p:sp>
        <p:nvSpPr>
          <p:cNvPr id="71" name="Google Shape;71;p12"/>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13"/>
          <p:cNvSpPr txBox="1"/>
          <p:nvPr>
            <p:ph type="ctrTitle"/>
          </p:nvPr>
        </p:nvSpPr>
        <p:spPr>
          <a:xfrm>
            <a:off x="1234440" y="4788749"/>
            <a:ext cx="13990320" cy="10187093"/>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108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6" name="Google Shape;76;p13"/>
          <p:cNvSpPr txBox="1"/>
          <p:nvPr>
            <p:ph idx="1" type="subTitle"/>
          </p:nvPr>
        </p:nvSpPr>
        <p:spPr>
          <a:xfrm>
            <a:off x="2057400" y="15368695"/>
            <a:ext cx="12344400" cy="7064585"/>
          </a:xfrm>
          <a:prstGeom prst="rect">
            <a:avLst/>
          </a:prstGeom>
          <a:noFill/>
          <a:ln>
            <a:noFill/>
          </a:ln>
        </p:spPr>
        <p:txBody>
          <a:bodyPr anchorCtr="0" anchor="t" bIns="45700" lIns="91425" spcFirstLastPara="1" rIns="91425" wrap="square" tIns="45700">
            <a:noAutofit/>
          </a:bodyPr>
          <a:lstStyle>
            <a:lvl1pPr lvl="0" algn="ctr">
              <a:lnSpc>
                <a:spcPct val="90000"/>
              </a:lnSpc>
              <a:spcBef>
                <a:spcPts val="1800"/>
              </a:spcBef>
              <a:spcAft>
                <a:spcPts val="0"/>
              </a:spcAft>
              <a:buClr>
                <a:schemeClr val="dk1"/>
              </a:buClr>
              <a:buSzPts val="4320"/>
              <a:buNone/>
              <a:defRPr sz="4320"/>
            </a:lvl1pPr>
            <a:lvl2pPr lvl="1" algn="ctr">
              <a:lnSpc>
                <a:spcPct val="90000"/>
              </a:lnSpc>
              <a:spcBef>
                <a:spcPts val="900"/>
              </a:spcBef>
              <a:spcAft>
                <a:spcPts val="0"/>
              </a:spcAft>
              <a:buClr>
                <a:schemeClr val="dk1"/>
              </a:buClr>
              <a:buSzPts val="3600"/>
              <a:buNone/>
              <a:defRPr sz="3600"/>
            </a:lvl2pPr>
            <a:lvl3pPr lvl="2" algn="ctr">
              <a:lnSpc>
                <a:spcPct val="90000"/>
              </a:lnSpc>
              <a:spcBef>
                <a:spcPts val="900"/>
              </a:spcBef>
              <a:spcAft>
                <a:spcPts val="0"/>
              </a:spcAft>
              <a:buClr>
                <a:schemeClr val="dk1"/>
              </a:buClr>
              <a:buSzPts val="3240"/>
              <a:buNone/>
              <a:defRPr sz="3240"/>
            </a:lvl3pPr>
            <a:lvl4pPr lvl="3" algn="ctr">
              <a:lnSpc>
                <a:spcPct val="90000"/>
              </a:lnSpc>
              <a:spcBef>
                <a:spcPts val="900"/>
              </a:spcBef>
              <a:spcAft>
                <a:spcPts val="0"/>
              </a:spcAft>
              <a:buClr>
                <a:schemeClr val="dk1"/>
              </a:buClr>
              <a:buSzPts val="2880"/>
              <a:buNone/>
              <a:defRPr sz="2880"/>
            </a:lvl4pPr>
            <a:lvl5pPr lvl="4" algn="ctr">
              <a:lnSpc>
                <a:spcPct val="90000"/>
              </a:lnSpc>
              <a:spcBef>
                <a:spcPts val="900"/>
              </a:spcBef>
              <a:spcAft>
                <a:spcPts val="0"/>
              </a:spcAft>
              <a:buClr>
                <a:schemeClr val="dk1"/>
              </a:buClr>
              <a:buSzPts val="2880"/>
              <a:buNone/>
              <a:defRPr sz="2880"/>
            </a:lvl5pPr>
            <a:lvl6pPr lvl="5" algn="ctr">
              <a:lnSpc>
                <a:spcPct val="90000"/>
              </a:lnSpc>
              <a:spcBef>
                <a:spcPts val="900"/>
              </a:spcBef>
              <a:spcAft>
                <a:spcPts val="0"/>
              </a:spcAft>
              <a:buClr>
                <a:schemeClr val="dk1"/>
              </a:buClr>
              <a:buSzPts val="2880"/>
              <a:buNone/>
              <a:defRPr sz="2880"/>
            </a:lvl6pPr>
            <a:lvl7pPr lvl="6" algn="ctr">
              <a:lnSpc>
                <a:spcPct val="90000"/>
              </a:lnSpc>
              <a:spcBef>
                <a:spcPts val="900"/>
              </a:spcBef>
              <a:spcAft>
                <a:spcPts val="0"/>
              </a:spcAft>
              <a:buClr>
                <a:schemeClr val="dk1"/>
              </a:buClr>
              <a:buSzPts val="2880"/>
              <a:buNone/>
              <a:defRPr sz="2880"/>
            </a:lvl7pPr>
            <a:lvl8pPr lvl="7" algn="ctr">
              <a:lnSpc>
                <a:spcPct val="90000"/>
              </a:lnSpc>
              <a:spcBef>
                <a:spcPts val="900"/>
              </a:spcBef>
              <a:spcAft>
                <a:spcPts val="0"/>
              </a:spcAft>
              <a:buClr>
                <a:schemeClr val="dk1"/>
              </a:buClr>
              <a:buSzPts val="2880"/>
              <a:buNone/>
              <a:defRPr sz="2880"/>
            </a:lvl8pPr>
            <a:lvl9pPr lvl="8" algn="ctr">
              <a:lnSpc>
                <a:spcPct val="90000"/>
              </a:lnSpc>
              <a:spcBef>
                <a:spcPts val="900"/>
              </a:spcBef>
              <a:spcAft>
                <a:spcPts val="0"/>
              </a:spcAft>
              <a:buClr>
                <a:schemeClr val="dk1"/>
              </a:buClr>
              <a:buSzPts val="2880"/>
              <a:buNone/>
              <a:defRPr sz="2880"/>
            </a:lvl9pPr>
          </a:lstStyle>
          <a:p/>
        </p:txBody>
      </p:sp>
      <p:sp>
        <p:nvSpPr>
          <p:cNvPr id="77" name="Google Shape;77;p13"/>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1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131887" y="1557337"/>
            <a:ext cx="14195425" cy="565626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7900" u="none" cap="none" strike="noStrike">
                <a:solidFill>
                  <a:schemeClr val="dk1"/>
                </a:solidFill>
                <a:latin typeface="Calibri"/>
                <a:ea typeface="Calibri"/>
                <a:cs typeface="Calibri"/>
                <a:sym typeface="Calibri"/>
              </a:defRPr>
            </a:lvl9pPr>
          </a:lstStyle>
          <a:p/>
        </p:txBody>
      </p:sp>
      <p:sp>
        <p:nvSpPr>
          <p:cNvPr id="7" name="Google Shape;7;p2"/>
          <p:cNvSpPr txBox="1"/>
          <p:nvPr>
            <p:ph idx="1" type="body"/>
          </p:nvPr>
        </p:nvSpPr>
        <p:spPr>
          <a:xfrm>
            <a:off x="1131887" y="7789862"/>
            <a:ext cx="14195425" cy="18565812"/>
          </a:xfrm>
          <a:prstGeom prst="rect">
            <a:avLst/>
          </a:prstGeom>
          <a:noFill/>
          <a:ln>
            <a:noFill/>
          </a:ln>
        </p:spPr>
        <p:txBody>
          <a:bodyPr anchorCtr="0" anchor="t" bIns="45700" lIns="91425" spcFirstLastPara="1" rIns="91425" wrap="square" tIns="45700">
            <a:noAutofit/>
          </a:bodyPr>
          <a:lstStyle>
            <a:lvl1pPr indent="-546100" lvl="0" marL="457200" marR="0" rtl="0" algn="l">
              <a:lnSpc>
                <a:spcPct val="90000"/>
              </a:lnSpc>
              <a:spcBef>
                <a:spcPts val="1800"/>
              </a:spcBef>
              <a:spcAft>
                <a:spcPts val="0"/>
              </a:spcAft>
              <a:buClr>
                <a:schemeClr val="dk1"/>
              </a:buClr>
              <a:buSzPts val="5000"/>
              <a:buFont typeface="Arial"/>
              <a:buChar char="•"/>
              <a:defRPr b="0" i="0" sz="5000" u="none" cap="none" strike="noStrike">
                <a:solidFill>
                  <a:schemeClr val="dk1"/>
                </a:solidFill>
                <a:latin typeface="Calibri"/>
                <a:ea typeface="Calibri"/>
                <a:cs typeface="Calibri"/>
                <a:sym typeface="Calibri"/>
              </a:defRPr>
            </a:lvl1pPr>
            <a:lvl2pPr indent="-501650" lvl="1" marL="914400" marR="0" rtl="0" algn="l">
              <a:lnSpc>
                <a:spcPct val="90000"/>
              </a:lnSpc>
              <a:spcBef>
                <a:spcPts val="900"/>
              </a:spcBef>
              <a:spcAft>
                <a:spcPts val="0"/>
              </a:spcAft>
              <a:buClr>
                <a:schemeClr val="dk1"/>
              </a:buClr>
              <a:buSzPts val="4300"/>
              <a:buFont typeface="Arial"/>
              <a:buChar char="•"/>
              <a:defRPr b="0" i="0" sz="4300" u="none" cap="none" strike="noStrike">
                <a:solidFill>
                  <a:schemeClr val="dk1"/>
                </a:solidFill>
                <a:latin typeface="Calibri"/>
                <a:ea typeface="Calibri"/>
                <a:cs typeface="Calibri"/>
                <a:sym typeface="Calibri"/>
              </a:defRPr>
            </a:lvl2pPr>
            <a:lvl3pPr indent="-457200" lvl="2" marL="1371600" marR="0" rtl="0" algn="l">
              <a:lnSpc>
                <a:spcPct val="90000"/>
              </a:lnSpc>
              <a:spcBef>
                <a:spcPts val="9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3pPr>
            <a:lvl4pPr indent="-431800" lvl="3" marL="1828800" marR="0" rtl="0" algn="l">
              <a:lnSpc>
                <a:spcPct val="90000"/>
              </a:lnSpc>
              <a:spcBef>
                <a:spcPts val="9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4pPr>
            <a:lvl5pPr indent="-431800" lvl="4" marL="2286000" marR="0" rtl="0" algn="l">
              <a:lnSpc>
                <a:spcPct val="90000"/>
              </a:lnSpc>
              <a:spcBef>
                <a:spcPts val="9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5pPr>
            <a:lvl6pPr indent="-434339" lvl="5" marL="27432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6pPr>
            <a:lvl7pPr indent="-434339" lvl="6" marL="32004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7pPr>
            <a:lvl8pPr indent="-434339" lvl="7" marL="36576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8pPr>
            <a:lvl9pPr indent="-434340" lvl="8" marL="4114800" marR="0" rtl="0" algn="l">
              <a:lnSpc>
                <a:spcPct val="90000"/>
              </a:lnSpc>
              <a:spcBef>
                <a:spcPts val="900"/>
              </a:spcBef>
              <a:spcAft>
                <a:spcPts val="0"/>
              </a:spcAft>
              <a:buClr>
                <a:schemeClr val="dk1"/>
              </a:buClr>
              <a:buSzPts val="3240"/>
              <a:buFont typeface="Arial"/>
              <a:buChar char="•"/>
              <a:defRPr b="0" i="0" sz="324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131887" y="27120850"/>
            <a:ext cx="3703637" cy="15573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1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5451475" y="27120850"/>
            <a:ext cx="5556250" cy="15573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57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11623675" y="27120850"/>
            <a:ext cx="3703637" cy="155733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2100"/>
              <a:buFont typeface="Calibri"/>
              <a:buNone/>
              <a:defRPr b="0" i="0" sz="2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1.png"/><Relationship Id="rId7"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100012" y="-50800"/>
            <a:ext cx="16319400" cy="29260800"/>
          </a:xfrm>
          <a:prstGeom prst="rect">
            <a:avLst/>
          </a:prstGeom>
          <a:gradFill>
            <a:gsLst>
              <a:gs pos="0">
                <a:srgbClr val="B51F1F"/>
              </a:gs>
              <a:gs pos="53999">
                <a:srgbClr val="B51F1F"/>
              </a:gs>
              <a:gs pos="100000">
                <a:srgbClr val="B51F1F"/>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6350" y="-50800"/>
            <a:ext cx="16465550" cy="2887662"/>
            <a:chOff x="-15240" y="-14583"/>
            <a:chExt cx="43906439" cy="6690360"/>
          </a:xfrm>
        </p:grpSpPr>
        <p:sp>
          <p:nvSpPr>
            <p:cNvPr id="86" name="Google Shape;86;p1"/>
            <p:cNvSpPr/>
            <p:nvPr/>
          </p:nvSpPr>
          <p:spPr>
            <a:xfrm>
              <a:off x="-2542" y="2254770"/>
              <a:ext cx="43893741" cy="4421007"/>
            </a:xfrm>
            <a:custGeom>
              <a:rect b="b" l="l" r="r" t="t"/>
              <a:pathLst>
                <a:path extrusionOk="0" h="5108036" w="43891200">
                  <a:moveTo>
                    <a:pt x="0" y="0"/>
                  </a:moveTo>
                  <a:lnTo>
                    <a:pt x="43891200" y="0"/>
                  </a:lnTo>
                  <a:lnTo>
                    <a:pt x="43891200" y="4038600"/>
                  </a:lnTo>
                  <a:cubicBezTo>
                    <a:pt x="29851350" y="7391400"/>
                    <a:pt x="13258800" y="1562100"/>
                    <a:pt x="0" y="4038600"/>
                  </a:cubicBezTo>
                  <a:lnTo>
                    <a:pt x="0" y="0"/>
                  </a:lnTo>
                  <a:close/>
                </a:path>
              </a:pathLst>
            </a:custGeom>
            <a:solidFill>
              <a:srgbClr val="FFFFFF">
                <a:alpha val="49411"/>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dk1"/>
                </a:solidFill>
                <a:latin typeface="Calibri"/>
                <a:ea typeface="Calibri"/>
                <a:cs typeface="Calibri"/>
                <a:sym typeface="Calibri"/>
              </a:endParaRPr>
            </a:p>
          </p:txBody>
        </p:sp>
        <p:sp>
          <p:nvSpPr>
            <p:cNvPr id="87" name="Google Shape;87;p1"/>
            <p:cNvSpPr/>
            <p:nvPr/>
          </p:nvSpPr>
          <p:spPr>
            <a:xfrm>
              <a:off x="-2542" y="2254770"/>
              <a:ext cx="43893741" cy="4204001"/>
            </a:xfrm>
            <a:custGeom>
              <a:rect b="b" l="l" r="r" t="t"/>
              <a:pathLst>
                <a:path extrusionOk="0" h="5108036" w="43891200">
                  <a:moveTo>
                    <a:pt x="0" y="0"/>
                  </a:moveTo>
                  <a:lnTo>
                    <a:pt x="43891200" y="0"/>
                  </a:lnTo>
                  <a:lnTo>
                    <a:pt x="43891200" y="4038600"/>
                  </a:lnTo>
                  <a:cubicBezTo>
                    <a:pt x="29851350" y="7391400"/>
                    <a:pt x="13258800" y="1562100"/>
                    <a:pt x="0" y="4038600"/>
                  </a:cubicBezTo>
                  <a:lnTo>
                    <a:pt x="0" y="0"/>
                  </a:lnTo>
                  <a:close/>
                </a:path>
              </a:pathLst>
            </a:custGeom>
            <a:solidFill>
              <a:srgbClr val="FFFFFF">
                <a:alpha val="6901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dk1"/>
                </a:solidFill>
                <a:latin typeface="Calibri"/>
                <a:ea typeface="Calibri"/>
                <a:cs typeface="Calibri"/>
                <a:sym typeface="Calibri"/>
              </a:endParaRPr>
            </a:p>
          </p:txBody>
        </p:sp>
        <p:sp>
          <p:nvSpPr>
            <p:cNvPr id="88" name="Google Shape;88;p1"/>
            <p:cNvSpPr/>
            <p:nvPr/>
          </p:nvSpPr>
          <p:spPr>
            <a:xfrm>
              <a:off x="-15240" y="-14583"/>
              <a:ext cx="43906439" cy="6252672"/>
            </a:xfrm>
            <a:custGeom>
              <a:rect b="b" l="l" r="r" t="t"/>
              <a:pathLst>
                <a:path extrusionOk="0" h="8020124" w="43906440">
                  <a:moveTo>
                    <a:pt x="0" y="19544"/>
                  </a:moveTo>
                  <a:lnTo>
                    <a:pt x="43906440" y="0"/>
                  </a:lnTo>
                  <a:lnTo>
                    <a:pt x="43906440" y="6950688"/>
                  </a:lnTo>
                  <a:cubicBezTo>
                    <a:pt x="29866590" y="10303488"/>
                    <a:pt x="13274040" y="4474188"/>
                    <a:pt x="15240" y="6950688"/>
                  </a:cubicBezTo>
                  <a:lnTo>
                    <a:pt x="0" y="1954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dk1"/>
                </a:solidFill>
                <a:latin typeface="Calibri"/>
                <a:ea typeface="Calibri"/>
                <a:cs typeface="Calibri"/>
                <a:sym typeface="Calibri"/>
              </a:endParaRPr>
            </a:p>
          </p:txBody>
        </p:sp>
      </p:grpSp>
      <p:sp>
        <p:nvSpPr>
          <p:cNvPr id="89" name="Google Shape;89;p1"/>
          <p:cNvSpPr txBox="1"/>
          <p:nvPr/>
        </p:nvSpPr>
        <p:spPr>
          <a:xfrm>
            <a:off x="965200" y="-20637"/>
            <a:ext cx="14616112" cy="116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2D3C50"/>
              </a:buClr>
              <a:buSzPts val="3100"/>
              <a:buFont typeface="Bree Serif"/>
              <a:buNone/>
            </a:pPr>
            <a:r>
              <a:rPr b="0" i="0" lang="en-US" sz="3100" u="none" cap="none" strike="noStrike">
                <a:solidFill>
                  <a:srgbClr val="2D3C50"/>
                </a:solidFill>
                <a:latin typeface="Bree Serif"/>
                <a:ea typeface="Bree Serif"/>
                <a:cs typeface="Bree Serif"/>
                <a:sym typeface="Bree Serif"/>
              </a:rPr>
              <a:t>Enter A Title and Add Logos To Your Poster</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965200" y="1147762"/>
            <a:ext cx="14616112" cy="7048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2D3C50"/>
              </a:buClr>
              <a:buSzPts val="2000"/>
              <a:buFont typeface="Open Sans"/>
              <a:buNone/>
            </a:pPr>
            <a:r>
              <a:rPr b="0" i="0" lang="en-US" sz="2000" u="none" cap="none" strike="noStrike">
                <a:solidFill>
                  <a:srgbClr val="2D3C50"/>
                </a:solidFill>
                <a:latin typeface="Open Sans"/>
                <a:ea typeface="Open Sans"/>
                <a:cs typeface="Open Sans"/>
                <a:sym typeface="Open Sans"/>
              </a:rPr>
              <a:t>Add Author Names and Information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2D3C50"/>
              </a:buClr>
              <a:buSzPts val="2000"/>
              <a:buFont typeface="Open Sans"/>
              <a:buNone/>
            </a:pPr>
            <a:r>
              <a:rPr b="0" i="0" lang="en-US" sz="2000" u="none" cap="none" strike="noStrike">
                <a:solidFill>
                  <a:srgbClr val="2D3C50"/>
                </a:solidFill>
                <a:latin typeface="Open Sans"/>
                <a:ea typeface="Open Sans"/>
                <a:cs typeface="Open Sans"/>
                <a:sym typeface="Open Sans"/>
              </a:rPr>
              <a:t>Include University or Department Names if Needed</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506412" y="3581400"/>
            <a:ext cx="7445375" cy="7515225"/>
          </a:xfrm>
          <a:prstGeom prst="rect">
            <a:avLst/>
          </a:prstGeom>
          <a:solidFill>
            <a:srgbClr val="2D3C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700"/>
              <a:buFont typeface="Arial"/>
              <a:buNone/>
            </a:pPr>
            <a:r>
              <a:t/>
            </a:r>
            <a:endParaRPr b="0" i="0" sz="5700" u="none" cap="none" strike="noStrike">
              <a:solidFill>
                <a:schemeClr val="dk1"/>
              </a:solidFill>
              <a:latin typeface="Calibri"/>
              <a:ea typeface="Calibri"/>
              <a:cs typeface="Calibri"/>
              <a:sym typeface="Calibri"/>
            </a:endParaRPr>
          </a:p>
        </p:txBody>
      </p:sp>
      <p:sp>
        <p:nvSpPr>
          <p:cNvPr id="92" name="Google Shape;92;p1"/>
          <p:cNvSpPr txBox="1"/>
          <p:nvPr/>
        </p:nvSpPr>
        <p:spPr>
          <a:xfrm>
            <a:off x="506412" y="3511550"/>
            <a:ext cx="7445375" cy="4524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cap="none" strike="noStrike">
                <a:solidFill>
                  <a:srgbClr val="2D3C50"/>
                </a:solidFill>
                <a:latin typeface="Bree Serif"/>
                <a:ea typeface="Bree Serif"/>
                <a:cs typeface="Bree Serif"/>
                <a:sym typeface="Bree Serif"/>
              </a:rPr>
              <a:t>Introduction</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666750" y="4086225"/>
            <a:ext cx="7126287" cy="3694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533400" y="11974512"/>
            <a:ext cx="7391400" cy="48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95" name="Google Shape;95;p1"/>
          <p:cNvSpPr txBox="1"/>
          <p:nvPr/>
        </p:nvSpPr>
        <p:spPr>
          <a:xfrm>
            <a:off x="506412" y="11409362"/>
            <a:ext cx="7445375"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cap="none" strike="noStrike">
                <a:solidFill>
                  <a:srgbClr val="2D3C50"/>
                </a:solidFill>
                <a:latin typeface="Bree Serif"/>
                <a:ea typeface="Bree Serif"/>
                <a:cs typeface="Bree Serif"/>
                <a:sym typeface="Bree Serif"/>
              </a:rPr>
              <a:t>Methodology</a:t>
            </a:r>
            <a:endParaRPr b="0" i="0" sz="1400" u="none" cap="none" strike="noStrike">
              <a:solidFill>
                <a:srgbClr val="000000"/>
              </a:solidFill>
              <a:latin typeface="Arial"/>
              <a:ea typeface="Arial"/>
              <a:cs typeface="Arial"/>
              <a:sym typeface="Arial"/>
            </a:endParaRPr>
          </a:p>
        </p:txBody>
      </p:sp>
      <p:sp>
        <p:nvSpPr>
          <p:cNvPr id="96" name="Google Shape;96;p1"/>
          <p:cNvSpPr txBox="1"/>
          <p:nvPr/>
        </p:nvSpPr>
        <p:spPr>
          <a:xfrm>
            <a:off x="8482012" y="4076700"/>
            <a:ext cx="7391400" cy="1754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p:txBody>
      </p:sp>
      <p:sp>
        <p:nvSpPr>
          <p:cNvPr id="97" name="Google Shape;97;p1"/>
          <p:cNvSpPr txBox="1"/>
          <p:nvPr/>
        </p:nvSpPr>
        <p:spPr>
          <a:xfrm>
            <a:off x="8455025" y="3511550"/>
            <a:ext cx="7443787" cy="4524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cap="none" strike="noStrike">
                <a:solidFill>
                  <a:srgbClr val="2D3C50"/>
                </a:solidFill>
                <a:latin typeface="Bree Serif"/>
                <a:ea typeface="Bree Serif"/>
                <a:cs typeface="Bree Serif"/>
                <a:sym typeface="Bree Serif"/>
              </a:rPr>
              <a:t>Results</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8507412" y="22882225"/>
            <a:ext cx="7391400" cy="1477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Click here to insert your References.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Click on the border once to highlight and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8482012" y="22317075"/>
            <a:ext cx="7443787"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cap="none" strike="noStrike">
                <a:solidFill>
                  <a:srgbClr val="2D3C50"/>
                </a:solidFill>
                <a:latin typeface="Bree Serif"/>
                <a:ea typeface="Bree Serif"/>
                <a:cs typeface="Bree Serif"/>
                <a:sym typeface="Bree Serif"/>
              </a:rPr>
              <a:t>Acknowledgements</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8482012" y="11974512"/>
            <a:ext cx="7391400" cy="203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1800"/>
              <a:buFont typeface="Open Sans"/>
              <a:buNone/>
            </a:pPr>
            <a:r>
              <a:rPr b="0" i="0" lang="en-US" sz="1800" u="none" cap="none" strike="noStrike">
                <a:solidFill>
                  <a:schemeClr val="lt1"/>
                </a:solidFill>
                <a:latin typeface="Open Sans"/>
                <a:ea typeface="Open Sans"/>
                <a:cs typeface="Open Sans"/>
                <a:sym typeface="Open Sans"/>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8455025" y="11409362"/>
            <a:ext cx="7443787" cy="454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D3C50"/>
              </a:buClr>
              <a:buSzPts val="1700"/>
              <a:buFont typeface="Bree Serif"/>
              <a:buNone/>
            </a:pPr>
            <a:r>
              <a:rPr b="0" i="0" lang="en-US" sz="1700" u="none" cap="none" strike="noStrike">
                <a:solidFill>
                  <a:srgbClr val="2D3C50"/>
                </a:solidFill>
                <a:latin typeface="Bree Serif"/>
                <a:ea typeface="Bree Serif"/>
                <a:cs typeface="Bree Serif"/>
                <a:sym typeface="Bree Serif"/>
              </a:rPr>
              <a:t>Conclusion</a:t>
            </a:r>
            <a:endParaRPr b="0" i="0" sz="1400" u="none" cap="none" strike="noStrike">
              <a:solidFill>
                <a:srgbClr val="000000"/>
              </a:solidFill>
              <a:latin typeface="Arial"/>
              <a:ea typeface="Arial"/>
              <a:cs typeface="Arial"/>
              <a:sym typeface="Arial"/>
            </a:endParaRPr>
          </a:p>
        </p:txBody>
      </p:sp>
      <p:graphicFrame>
        <p:nvGraphicFramePr>
          <p:cNvPr id="102" name="Google Shape;102;p1"/>
          <p:cNvGraphicFramePr/>
          <p:nvPr/>
        </p:nvGraphicFramePr>
        <p:xfrm>
          <a:off x="10126662" y="19110325"/>
          <a:ext cx="4200525" cy="2503487"/>
        </p:xfrm>
        <a:graphic>
          <a:graphicData uri="http://schemas.openxmlformats.org/presentationml/2006/ole">
            <mc:AlternateContent>
              <mc:Choice Requires="v">
                <p:oleObj r:id="rId4" imgH="2503487" imgW="4200525" progId="MSGraph.Chart.8" spid="_x0000_s1">
                  <p:embed/>
                </p:oleObj>
              </mc:Choice>
              <mc:Fallback>
                <p:oleObj r:id="rId5" imgH="2503487" imgW="4200525" progId="MSGraph.Chart.8">
                  <p:embed/>
                  <p:pic>
                    <p:nvPicPr>
                      <p:cNvPr id="102" name="Google Shape;102;p1"/>
                      <p:cNvPicPr preferRelativeResize="0"/>
                      <p:nvPr/>
                    </p:nvPicPr>
                    <p:blipFill rotWithShape="1">
                      <a:blip r:embed="rId6">
                        <a:alphaModFix/>
                      </a:blip>
                      <a:srcRect b="0" l="0" r="0" t="0"/>
                      <a:stretch/>
                    </p:blipFill>
                    <p:spPr>
                      <a:xfrm>
                        <a:off x="10126662" y="19110325"/>
                        <a:ext cx="4200525" cy="2503487"/>
                      </a:xfrm>
                      <a:prstGeom prst="rect">
                        <a:avLst/>
                      </a:prstGeom>
                      <a:noFill/>
                      <a:ln>
                        <a:noFill/>
                      </a:ln>
                    </p:spPr>
                  </p:pic>
                </p:oleObj>
              </mc:Fallback>
            </mc:AlternateContent>
          </a:graphicData>
        </a:graphic>
      </p:graphicFrame>
      <p:pic>
        <p:nvPicPr>
          <p:cNvPr id="103" name="Google Shape;103;p1" title="RCGP logo for circle-modified.png"/>
          <p:cNvPicPr preferRelativeResize="0"/>
          <p:nvPr/>
        </p:nvPicPr>
        <p:blipFill>
          <a:blip r:embed="rId7">
            <a:alphaModFix/>
          </a:blip>
          <a:stretch>
            <a:fillRect/>
          </a:stretch>
        </p:blipFill>
        <p:spPr>
          <a:xfrm>
            <a:off x="506400" y="98425"/>
            <a:ext cx="2031999" cy="2031999"/>
          </a:xfrm>
          <a:prstGeom prst="rect">
            <a:avLst/>
          </a:prstGeom>
          <a:noFill/>
          <a:ln>
            <a:noFill/>
          </a:ln>
        </p:spPr>
      </p:pic>
      <p:pic>
        <p:nvPicPr>
          <p:cNvPr id="104" name="Google Shape;104;p1" title="RCGP logo for circle-modified.png"/>
          <p:cNvPicPr preferRelativeResize="0"/>
          <p:nvPr/>
        </p:nvPicPr>
        <p:blipFill>
          <a:blip r:embed="rId7">
            <a:alphaModFix/>
          </a:blip>
          <a:stretch>
            <a:fillRect/>
          </a:stretch>
        </p:blipFill>
        <p:spPr>
          <a:xfrm>
            <a:off x="13841400" y="98425"/>
            <a:ext cx="2031999" cy="20319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2015-06-02T17:01:52Z</dcterms:created>
  <dc:creator>George Girjman</dc:creator>
</cp:coreProperties>
</file>