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8288000" cx="10287000"/>
  <p:notesSz cx="6858000" cy="9144000"/>
  <p:embeddedFontLst>
    <p:embeddedFont>
      <p:font typeface="Arimo"/>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1" roundtripDataSignature="AMtx7mje0JqIo/9sPwyQPrnmGNRTEM9O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Arimo-boldItalic.fntdata"/><Relationship Id="rId9" Type="http://schemas.openxmlformats.org/officeDocument/2006/relationships/font" Target="fonts/Arim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Arimo-regular.fntdata"/><Relationship Id="rId8" Type="http://schemas.openxmlformats.org/officeDocument/2006/relationships/font" Target="fonts/Arim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148725" y="67500"/>
            <a:ext cx="9913049" cy="1480280"/>
          </a:xfrm>
          <a:custGeom>
            <a:rect b="b" l="l" r="r" t="t"/>
            <a:pathLst>
              <a:path extrusionOk="0" h="1973707" w="13217398">
                <a:moveTo>
                  <a:pt x="0" y="328930"/>
                </a:moveTo>
                <a:cubicBezTo>
                  <a:pt x="0" y="147320"/>
                  <a:pt x="147320" y="0"/>
                  <a:pt x="328930" y="0"/>
                </a:cubicBezTo>
                <a:lnTo>
                  <a:pt x="12888468" y="0"/>
                </a:lnTo>
                <a:cubicBezTo>
                  <a:pt x="13070205" y="0"/>
                  <a:pt x="13217398" y="147320"/>
                  <a:pt x="13217398" y="328930"/>
                </a:cubicBezTo>
                <a:lnTo>
                  <a:pt x="13217398" y="1644777"/>
                </a:lnTo>
                <a:cubicBezTo>
                  <a:pt x="13217398" y="1826514"/>
                  <a:pt x="13070078" y="1973707"/>
                  <a:pt x="12888468" y="1973707"/>
                </a:cubicBezTo>
                <a:lnTo>
                  <a:pt x="328930" y="1973707"/>
                </a:lnTo>
                <a:cubicBezTo>
                  <a:pt x="147193" y="1973707"/>
                  <a:pt x="0" y="1826387"/>
                  <a:pt x="0" y="1644777"/>
                </a:cubicBezTo>
                <a:close/>
              </a:path>
            </a:pathLst>
          </a:custGeom>
          <a:solidFill>
            <a:srgbClr val="A0BEC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8145167" y="6115746"/>
            <a:ext cx="1940966" cy="3382384"/>
          </a:xfrm>
          <a:custGeom>
            <a:rect b="b" l="l" r="r" t="t"/>
            <a:pathLst>
              <a:path extrusionOk="0" h="3382384" w="1940966">
                <a:moveTo>
                  <a:pt x="0" y="0"/>
                </a:moveTo>
                <a:lnTo>
                  <a:pt x="1940966" y="0"/>
                </a:lnTo>
                <a:lnTo>
                  <a:pt x="1940966" y="3382383"/>
                </a:lnTo>
                <a:lnTo>
                  <a:pt x="0" y="3382383"/>
                </a:lnTo>
                <a:lnTo>
                  <a:pt x="0" y="0"/>
                </a:lnTo>
                <a:close/>
              </a:path>
            </a:pathLst>
          </a:custGeom>
          <a:blipFill rotWithShape="1">
            <a:blip r:embed="rId3">
              <a:alphaModFix/>
            </a:blip>
            <a:stretch>
              <a:fillRect b="0" l="0" r="0" t="0"/>
            </a:stretch>
          </a:blipFill>
          <a:ln>
            <a:noFill/>
          </a:ln>
        </p:spPr>
      </p:sp>
      <p:sp>
        <p:nvSpPr>
          <p:cNvPr id="94" name="Google Shape;94;p1"/>
          <p:cNvSpPr/>
          <p:nvPr/>
        </p:nvSpPr>
        <p:spPr>
          <a:xfrm>
            <a:off x="5890725" y="14836950"/>
            <a:ext cx="2935800" cy="1663875"/>
          </a:xfrm>
          <a:custGeom>
            <a:rect b="b" l="l" r="r" t="t"/>
            <a:pathLst>
              <a:path extrusionOk="0" h="1663875" w="2935800">
                <a:moveTo>
                  <a:pt x="0" y="0"/>
                </a:moveTo>
                <a:lnTo>
                  <a:pt x="2935800" y="0"/>
                </a:lnTo>
                <a:lnTo>
                  <a:pt x="2935800" y="1663875"/>
                </a:lnTo>
                <a:lnTo>
                  <a:pt x="0" y="1663875"/>
                </a:lnTo>
                <a:lnTo>
                  <a:pt x="0" y="0"/>
                </a:lnTo>
                <a:close/>
              </a:path>
            </a:pathLst>
          </a:custGeom>
          <a:blipFill rotWithShape="1">
            <a:blip r:embed="rId4">
              <a:alphaModFix/>
            </a:blip>
            <a:stretch>
              <a:fillRect b="0" l="0" r="0" t="0"/>
            </a:stretch>
          </a:blipFill>
          <a:ln>
            <a:noFill/>
          </a:ln>
        </p:spPr>
      </p:sp>
      <p:sp>
        <p:nvSpPr>
          <p:cNvPr id="95" name="Google Shape;95;p1"/>
          <p:cNvSpPr/>
          <p:nvPr/>
        </p:nvSpPr>
        <p:spPr>
          <a:xfrm>
            <a:off x="726700" y="13823205"/>
            <a:ext cx="3037375" cy="3512265"/>
          </a:xfrm>
          <a:custGeom>
            <a:rect b="b" l="l" r="r" t="t"/>
            <a:pathLst>
              <a:path extrusionOk="0" h="3512265" w="3037375">
                <a:moveTo>
                  <a:pt x="0" y="0"/>
                </a:moveTo>
                <a:lnTo>
                  <a:pt x="3037375" y="0"/>
                </a:lnTo>
                <a:lnTo>
                  <a:pt x="3037375" y="3512265"/>
                </a:lnTo>
                <a:lnTo>
                  <a:pt x="0" y="3512265"/>
                </a:lnTo>
                <a:lnTo>
                  <a:pt x="0" y="0"/>
                </a:lnTo>
                <a:close/>
              </a:path>
            </a:pathLst>
          </a:custGeom>
          <a:blipFill rotWithShape="1">
            <a:blip r:embed="rId5">
              <a:alphaModFix/>
            </a:blip>
            <a:stretch>
              <a:fillRect b="0" l="0" r="0" t="0"/>
            </a:stretch>
          </a:blipFill>
          <a:ln>
            <a:noFill/>
          </a:ln>
        </p:spPr>
      </p:sp>
      <p:sp>
        <p:nvSpPr>
          <p:cNvPr id="96" name="Google Shape;96;p1"/>
          <p:cNvSpPr/>
          <p:nvPr/>
        </p:nvSpPr>
        <p:spPr>
          <a:xfrm>
            <a:off x="1291604" y="6265152"/>
            <a:ext cx="1590217" cy="2857307"/>
          </a:xfrm>
          <a:custGeom>
            <a:rect b="b" l="l" r="r" t="t"/>
            <a:pathLst>
              <a:path extrusionOk="0" h="3616844" w="3383441">
                <a:moveTo>
                  <a:pt x="0" y="0"/>
                </a:moveTo>
                <a:lnTo>
                  <a:pt x="3383441" y="0"/>
                </a:lnTo>
                <a:lnTo>
                  <a:pt x="3383441" y="3616843"/>
                </a:lnTo>
                <a:lnTo>
                  <a:pt x="0" y="3616843"/>
                </a:lnTo>
                <a:lnTo>
                  <a:pt x="0" y="0"/>
                </a:lnTo>
                <a:close/>
              </a:path>
            </a:pathLst>
          </a:custGeom>
          <a:blipFill rotWithShape="1">
            <a:blip r:embed="rId6">
              <a:alphaModFix/>
            </a:blip>
            <a:stretch>
              <a:fillRect b="0" l="0" r="0" t="0"/>
            </a:stretch>
          </a:blipFill>
          <a:ln>
            <a:noFill/>
          </a:ln>
        </p:spPr>
      </p:sp>
      <p:sp>
        <p:nvSpPr>
          <p:cNvPr id="97" name="Google Shape;97;p1"/>
          <p:cNvSpPr/>
          <p:nvPr/>
        </p:nvSpPr>
        <p:spPr>
          <a:xfrm>
            <a:off x="178088" y="1695600"/>
            <a:ext cx="9930825" cy="16592400"/>
          </a:xfrm>
          <a:custGeom>
            <a:rect b="b" l="l" r="r" t="t"/>
            <a:pathLst>
              <a:path extrusionOk="0" h="16592400" w="9930825">
                <a:moveTo>
                  <a:pt x="0" y="0"/>
                </a:moveTo>
                <a:lnTo>
                  <a:pt x="9930825" y="0"/>
                </a:lnTo>
                <a:lnTo>
                  <a:pt x="9930825" y="16592400"/>
                </a:lnTo>
                <a:lnTo>
                  <a:pt x="0" y="16592400"/>
                </a:lnTo>
                <a:lnTo>
                  <a:pt x="0" y="0"/>
                </a:lnTo>
                <a:close/>
              </a:path>
            </a:pathLst>
          </a:custGeom>
          <a:blipFill rotWithShape="1">
            <a:blip r:embed="rId7">
              <a:alphaModFix/>
            </a:blip>
            <a:stretch>
              <a:fillRect b="0" l="0" r="0" t="0"/>
            </a:stretch>
          </a:blipFill>
          <a:ln>
            <a:noFill/>
          </a:ln>
        </p:spPr>
      </p:sp>
      <p:sp>
        <p:nvSpPr>
          <p:cNvPr id="98" name="Google Shape;98;p1"/>
          <p:cNvSpPr txBox="1"/>
          <p:nvPr/>
        </p:nvSpPr>
        <p:spPr>
          <a:xfrm>
            <a:off x="832500" y="206700"/>
            <a:ext cx="8572500" cy="3048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2000"/>
              <a:buFont typeface="Arial"/>
              <a:buNone/>
            </a:pPr>
            <a:r>
              <a:rPr b="1" i="0" lang="en-US" sz="2000" u="none" cap="none" strike="noStrike">
                <a:solidFill>
                  <a:srgbClr val="FFFFFF"/>
                </a:solidFill>
                <a:latin typeface="Arimo"/>
                <a:ea typeface="Arimo"/>
                <a:cs typeface="Arimo"/>
                <a:sym typeface="Arimo"/>
              </a:rPr>
              <a:t>Enter A Title To Your Poster</a:t>
            </a:r>
            <a:endParaRPr b="0" i="0" sz="1400" u="none" cap="none" strike="noStrike">
              <a:solidFill>
                <a:srgbClr val="000000"/>
              </a:solidFill>
              <a:latin typeface="Arial"/>
              <a:ea typeface="Arial"/>
              <a:cs typeface="Arial"/>
              <a:sym typeface="Arial"/>
            </a:endParaRPr>
          </a:p>
        </p:txBody>
      </p:sp>
      <p:sp>
        <p:nvSpPr>
          <p:cNvPr id="99" name="Google Shape;99;p1"/>
          <p:cNvSpPr txBox="1"/>
          <p:nvPr/>
        </p:nvSpPr>
        <p:spPr>
          <a:xfrm>
            <a:off x="832500" y="947325"/>
            <a:ext cx="8572500" cy="460950"/>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FFFFFF"/>
                </a:solidFill>
                <a:latin typeface="Arimo"/>
                <a:ea typeface="Arimo"/>
                <a:cs typeface="Arimo"/>
                <a:sym typeface="Arimo"/>
              </a:rPr>
              <a:t>Add Author Names and Information</a:t>
            </a:r>
            <a:endParaRPr b="0" i="0" sz="1400" u="none" cap="none" strike="noStrike">
              <a:solidFill>
                <a:srgbClr val="000000"/>
              </a:solidFill>
              <a:latin typeface="Arial"/>
              <a:ea typeface="Arial"/>
              <a:cs typeface="Arial"/>
              <a:sym typeface="Arial"/>
            </a:endParaRPr>
          </a:p>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FFFFFF"/>
                </a:solidFill>
                <a:latin typeface="Arimo"/>
                <a:ea typeface="Arimo"/>
                <a:cs typeface="Arimo"/>
                <a:sym typeface="Arimo"/>
              </a:rPr>
              <a:t>Include University or Department Names if Needed</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2400750" y="2359050"/>
            <a:ext cx="1755900"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Introduction</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2120175" y="2744700"/>
            <a:ext cx="2331000" cy="2280000"/>
          </a:xfrm>
          <a:prstGeom prst="rect">
            <a:avLst/>
          </a:prstGeom>
          <a:noFill/>
          <a:ln>
            <a:noFill/>
          </a:ln>
        </p:spPr>
        <p:txBody>
          <a:bodyPr anchorCtr="0" anchor="t" bIns="0" lIns="0" spcFirstLastPara="1" rIns="0" wrap="square" tIns="0">
            <a:spAutoFit/>
          </a:bodyPr>
          <a:lstStyle/>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This text box will automatically re-size to your text.</a:t>
            </a:r>
            <a:endParaRPr b="0" i="0" sz="1400"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b="0" i="0" sz="1400"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11542"/>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a:t>
            </a:r>
            <a:endParaRPr b="0" i="0" sz="1400" u="none" cap="none" strike="noStrike">
              <a:solidFill>
                <a:srgbClr val="000000"/>
              </a:solidFill>
              <a:latin typeface="Arial"/>
              <a:ea typeface="Arial"/>
              <a:cs typeface="Arial"/>
              <a:sym typeface="Arial"/>
            </a:endParaRPr>
          </a:p>
        </p:txBody>
      </p:sp>
      <p:sp>
        <p:nvSpPr>
          <p:cNvPr id="102" name="Google Shape;102;p1"/>
          <p:cNvSpPr txBox="1"/>
          <p:nvPr/>
        </p:nvSpPr>
        <p:spPr>
          <a:xfrm>
            <a:off x="1075275" y="8752650"/>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Materials</a:t>
            </a:r>
            <a:endParaRPr b="0" i="0" sz="1400" u="none" cap="none" strike="noStrike">
              <a:solidFill>
                <a:srgbClr val="000000"/>
              </a:solidFill>
              <a:latin typeface="Arial"/>
              <a:ea typeface="Arial"/>
              <a:cs typeface="Arial"/>
              <a:sym typeface="Arial"/>
            </a:endParaRPr>
          </a:p>
        </p:txBody>
      </p:sp>
      <p:sp>
        <p:nvSpPr>
          <p:cNvPr id="103" name="Google Shape;103;p1"/>
          <p:cNvSpPr txBox="1"/>
          <p:nvPr/>
        </p:nvSpPr>
        <p:spPr>
          <a:xfrm>
            <a:off x="847125" y="9116850"/>
            <a:ext cx="2331900" cy="3268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sp>
        <p:nvSpPr>
          <p:cNvPr id="104" name="Google Shape;104;p1"/>
          <p:cNvSpPr txBox="1"/>
          <p:nvPr/>
        </p:nvSpPr>
        <p:spPr>
          <a:xfrm>
            <a:off x="4244400" y="12210450"/>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Methodology</a:t>
            </a:r>
            <a:endParaRPr b="0" i="0" sz="1400" u="none" cap="none" strike="noStrike">
              <a:solidFill>
                <a:srgbClr val="000000"/>
              </a:solidFill>
              <a:latin typeface="Arial"/>
              <a:ea typeface="Arial"/>
              <a:cs typeface="Arial"/>
              <a:sym typeface="Arial"/>
            </a:endParaRPr>
          </a:p>
        </p:txBody>
      </p:sp>
      <p:sp>
        <p:nvSpPr>
          <p:cNvPr id="105" name="Google Shape;105;p1"/>
          <p:cNvSpPr txBox="1"/>
          <p:nvPr/>
        </p:nvSpPr>
        <p:spPr>
          <a:xfrm>
            <a:off x="4016250" y="12574650"/>
            <a:ext cx="2331900" cy="3268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sp>
        <p:nvSpPr>
          <p:cNvPr id="106" name="Google Shape;106;p1"/>
          <p:cNvSpPr txBox="1"/>
          <p:nvPr/>
        </p:nvSpPr>
        <p:spPr>
          <a:xfrm>
            <a:off x="7449075" y="8752650"/>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Results</a:t>
            </a:r>
            <a:endParaRPr b="0" i="0" sz="1400" u="none" cap="none" strike="noStrike">
              <a:solidFill>
                <a:srgbClr val="000000"/>
              </a:solidFill>
              <a:latin typeface="Arial"/>
              <a:ea typeface="Arial"/>
              <a:cs typeface="Arial"/>
              <a:sym typeface="Arial"/>
            </a:endParaRPr>
          </a:p>
        </p:txBody>
      </p:sp>
      <p:sp>
        <p:nvSpPr>
          <p:cNvPr id="107" name="Google Shape;107;p1"/>
          <p:cNvSpPr txBox="1"/>
          <p:nvPr/>
        </p:nvSpPr>
        <p:spPr>
          <a:xfrm>
            <a:off x="7220925" y="9116850"/>
            <a:ext cx="2331000" cy="10038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Please add your results here.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p:txBody>
      </p:sp>
      <p:sp>
        <p:nvSpPr>
          <p:cNvPr id="108" name="Google Shape;108;p1"/>
          <p:cNvSpPr txBox="1"/>
          <p:nvPr/>
        </p:nvSpPr>
        <p:spPr>
          <a:xfrm>
            <a:off x="6131475" y="2361975"/>
            <a:ext cx="1755675" cy="14610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Clr>
                <a:srgbClr val="000000"/>
              </a:buClr>
              <a:buSzPts val="1124"/>
              <a:buFont typeface="Arial"/>
              <a:buNone/>
            </a:pPr>
            <a:r>
              <a:rPr b="1" i="0" lang="en-US" sz="1124" u="none" cap="none" strike="noStrike">
                <a:solidFill>
                  <a:srgbClr val="5D8FA1"/>
                </a:solidFill>
                <a:latin typeface="Arimo"/>
                <a:ea typeface="Arimo"/>
                <a:cs typeface="Arimo"/>
                <a:sym typeface="Arimo"/>
              </a:rPr>
              <a:t>Conclusion</a:t>
            </a:r>
            <a:endParaRPr b="0" i="0" sz="1400" u="none" cap="none" strike="noStrike">
              <a:solidFill>
                <a:srgbClr val="000000"/>
              </a:solidFill>
              <a:latin typeface="Arial"/>
              <a:ea typeface="Arial"/>
              <a:cs typeface="Arial"/>
              <a:sym typeface="Arial"/>
            </a:endParaRPr>
          </a:p>
        </p:txBody>
      </p:sp>
      <p:sp>
        <p:nvSpPr>
          <p:cNvPr id="109" name="Google Shape;109;p1"/>
          <p:cNvSpPr txBox="1"/>
          <p:nvPr/>
        </p:nvSpPr>
        <p:spPr>
          <a:xfrm>
            <a:off x="5843925" y="2738100"/>
            <a:ext cx="2330775" cy="1270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t/>
            </a:r>
            <a:endParaRPr b="0" i="0" sz="875"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875"/>
              <a:buFont typeface="Arial"/>
              <a:buNone/>
            </a:pPr>
            <a:r>
              <a:rPr b="0" i="0" lang="en-US" sz="875"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14pt and is easily readable up to 6 feet away.</a:t>
            </a:r>
            <a:endParaRPr b="0" i="0" sz="1400" u="none" cap="none" strike="noStrike">
              <a:solidFill>
                <a:srgbClr val="000000"/>
              </a:solidFill>
              <a:latin typeface="Arial"/>
              <a:ea typeface="Arial"/>
              <a:cs typeface="Arial"/>
              <a:sym typeface="Arial"/>
            </a:endParaRPr>
          </a:p>
        </p:txBody>
      </p:sp>
      <p:pic>
        <p:nvPicPr>
          <p:cNvPr id="110" name="Google Shape;110;p1" title="RCGP logo for circle-modified.png"/>
          <p:cNvPicPr preferRelativeResize="0"/>
          <p:nvPr/>
        </p:nvPicPr>
        <p:blipFill>
          <a:blip r:embed="rId8">
            <a:alphaModFix/>
          </a:blip>
          <a:stretch>
            <a:fillRect/>
          </a:stretch>
        </p:blipFill>
        <p:spPr>
          <a:xfrm>
            <a:off x="299400" y="168387"/>
            <a:ext cx="1270274" cy="1270274"/>
          </a:xfrm>
          <a:prstGeom prst="rect">
            <a:avLst/>
          </a:prstGeom>
          <a:noFill/>
          <a:ln>
            <a:noFill/>
          </a:ln>
        </p:spPr>
      </p:pic>
      <p:pic>
        <p:nvPicPr>
          <p:cNvPr id="111" name="Google Shape;111;p1" title="RCGP logo for circle-modified.png"/>
          <p:cNvPicPr preferRelativeResize="0"/>
          <p:nvPr/>
        </p:nvPicPr>
        <p:blipFill>
          <a:blip r:embed="rId8">
            <a:alphaModFix/>
          </a:blip>
          <a:stretch>
            <a:fillRect/>
          </a:stretch>
        </p:blipFill>
        <p:spPr>
          <a:xfrm>
            <a:off x="8638825" y="168387"/>
            <a:ext cx="1270274" cy="12702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