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18288000" cx="10287000"/>
  <p:notesSz cx="6858000" cy="9144000"/>
  <p:embeddedFontLst>
    <p:embeddedFont>
      <p:font typeface="Open Sans"/>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1" roundtripDataSignature="AMtx7mgAikvGteIrVJCtj/h8ddR+Qj85g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customschemas.google.com/relationships/presentationmetadata" Target="metadata"/><Relationship Id="rId10" Type="http://schemas.openxmlformats.org/officeDocument/2006/relationships/font" Target="fonts/OpenSans-boldItalic.fntdata"/><Relationship Id="rId9"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OpenSans-regular.fntdata"/><Relationship Id="rId8" Type="http://schemas.openxmlformats.org/officeDocument/2006/relationships/font" Target="fonts/Open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&lt;number&gt;</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1"/>
          <p:cNvSpPr/>
          <p:nvPr>
            <p:ph idx="2" type="pic"/>
          </p:nvPr>
        </p:nvSpPr>
        <p:spPr>
          <a:xfrm>
            <a:off x="1792288" y="612775"/>
            <a:ext cx="5486400" cy="4114800"/>
          </a:xfrm>
          <a:prstGeom prst="rect">
            <a:avLst/>
          </a:prstGeom>
          <a:noFill/>
          <a:ln>
            <a:noFill/>
          </a:ln>
        </p:spPr>
      </p:sp>
      <p:sp>
        <p:nvSpPr>
          <p:cNvPr id="68" name="Google Shape;68;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png"/><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p:nvPr/>
        </p:nvSpPr>
        <p:spPr>
          <a:xfrm>
            <a:off x="0" y="0"/>
            <a:ext cx="10287000" cy="18288000"/>
          </a:xfrm>
          <a:custGeom>
            <a:rect b="b" l="l" r="r" t="t"/>
            <a:pathLst>
              <a:path extrusionOk="0" h="18288000" w="10287000">
                <a:moveTo>
                  <a:pt x="0" y="0"/>
                </a:moveTo>
                <a:lnTo>
                  <a:pt x="10287000" y="0"/>
                </a:lnTo>
                <a:lnTo>
                  <a:pt x="10287000" y="18288000"/>
                </a:lnTo>
                <a:lnTo>
                  <a:pt x="0" y="18288000"/>
                </a:lnTo>
                <a:lnTo>
                  <a:pt x="0" y="0"/>
                </a:lnTo>
                <a:close/>
              </a:path>
            </a:pathLst>
          </a:custGeom>
          <a:blipFill rotWithShape="1">
            <a:blip r:embed="rId3">
              <a:alphaModFix/>
            </a:blip>
            <a:stretch>
              <a:fillRect b="0" l="0" r="0" t="0"/>
            </a:stretch>
          </a:blipFill>
          <a:ln>
            <a:noFill/>
          </a:ln>
        </p:spPr>
      </p:sp>
      <p:sp>
        <p:nvSpPr>
          <p:cNvPr id="93" name="Google Shape;93;p1"/>
          <p:cNvSpPr/>
          <p:nvPr/>
        </p:nvSpPr>
        <p:spPr>
          <a:xfrm>
            <a:off x="-11925" y="-2925"/>
            <a:ext cx="10310850" cy="1938600"/>
          </a:xfrm>
          <a:custGeom>
            <a:rect b="b" l="l" r="r" t="t"/>
            <a:pathLst>
              <a:path extrusionOk="0" h="1938600" w="10310850">
                <a:moveTo>
                  <a:pt x="0" y="0"/>
                </a:moveTo>
                <a:lnTo>
                  <a:pt x="10310850" y="0"/>
                </a:lnTo>
                <a:lnTo>
                  <a:pt x="10310850" y="1938600"/>
                </a:lnTo>
                <a:lnTo>
                  <a:pt x="0" y="1938600"/>
                </a:lnTo>
                <a:lnTo>
                  <a:pt x="0" y="0"/>
                </a:lnTo>
                <a:close/>
              </a:path>
            </a:pathLst>
          </a:custGeom>
          <a:blipFill rotWithShape="1">
            <a:blip r:embed="rId4">
              <a:alphaModFix/>
            </a:blip>
            <a:stretch>
              <a:fillRect b="0" l="0" r="0" t="0"/>
            </a:stretch>
          </a:blipFill>
          <a:ln>
            <a:noFill/>
          </a:ln>
        </p:spPr>
      </p:sp>
      <p:sp>
        <p:nvSpPr>
          <p:cNvPr id="94" name="Google Shape;94;p1"/>
          <p:cNvSpPr/>
          <p:nvPr/>
        </p:nvSpPr>
        <p:spPr>
          <a:xfrm>
            <a:off x="196312" y="2053687"/>
            <a:ext cx="4799457" cy="4110799"/>
          </a:xfrm>
          <a:custGeom>
            <a:rect b="b" l="l" r="r" t="t"/>
            <a:pathLst>
              <a:path extrusionOk="0" h="5481066" w="6399276">
                <a:moveTo>
                  <a:pt x="10668" y="0"/>
                </a:moveTo>
                <a:lnTo>
                  <a:pt x="6388608" y="0"/>
                </a:lnTo>
                <a:cubicBezTo>
                  <a:pt x="6394450" y="0"/>
                  <a:pt x="6399276" y="4826"/>
                  <a:pt x="6399276" y="10668"/>
                </a:cubicBezTo>
                <a:lnTo>
                  <a:pt x="6399276" y="5470398"/>
                </a:lnTo>
                <a:cubicBezTo>
                  <a:pt x="6399276" y="5476240"/>
                  <a:pt x="6394450" y="5481066"/>
                  <a:pt x="6388608" y="5481066"/>
                </a:cubicBezTo>
                <a:lnTo>
                  <a:pt x="10668" y="5481066"/>
                </a:lnTo>
                <a:cubicBezTo>
                  <a:pt x="4826" y="5481066"/>
                  <a:pt x="0" y="5476240"/>
                  <a:pt x="0" y="5470398"/>
                </a:cubicBezTo>
                <a:lnTo>
                  <a:pt x="0" y="10668"/>
                </a:lnTo>
                <a:cubicBezTo>
                  <a:pt x="0" y="4826"/>
                  <a:pt x="4826" y="0"/>
                  <a:pt x="10668" y="0"/>
                </a:cubicBezTo>
                <a:moveTo>
                  <a:pt x="10668" y="21336"/>
                </a:moveTo>
                <a:lnTo>
                  <a:pt x="10668" y="10668"/>
                </a:lnTo>
                <a:lnTo>
                  <a:pt x="21336" y="10668"/>
                </a:lnTo>
                <a:lnTo>
                  <a:pt x="21336" y="5470398"/>
                </a:lnTo>
                <a:lnTo>
                  <a:pt x="10668" y="5470398"/>
                </a:lnTo>
                <a:lnTo>
                  <a:pt x="10668" y="5459730"/>
                </a:lnTo>
                <a:lnTo>
                  <a:pt x="6388608" y="5459730"/>
                </a:lnTo>
                <a:lnTo>
                  <a:pt x="6388608" y="5470398"/>
                </a:lnTo>
                <a:lnTo>
                  <a:pt x="6377940" y="5470398"/>
                </a:lnTo>
                <a:lnTo>
                  <a:pt x="6377940" y="10668"/>
                </a:lnTo>
                <a:lnTo>
                  <a:pt x="6388608" y="10668"/>
                </a:lnTo>
                <a:lnTo>
                  <a:pt x="6388608" y="21336"/>
                </a:lnTo>
                <a:lnTo>
                  <a:pt x="10668" y="21336"/>
                </a:lnTo>
                <a:close/>
              </a:path>
            </a:pathLst>
          </a:custGeom>
          <a:solidFill>
            <a:srgbClr val="180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
          <p:cNvSpPr/>
          <p:nvPr/>
        </p:nvSpPr>
        <p:spPr>
          <a:xfrm>
            <a:off x="5265562" y="2053687"/>
            <a:ext cx="4777454" cy="8515160"/>
          </a:xfrm>
          <a:custGeom>
            <a:rect b="b" l="l" r="r" t="t"/>
            <a:pathLst>
              <a:path extrusionOk="0" h="11353546" w="6369939">
                <a:moveTo>
                  <a:pt x="10668" y="0"/>
                </a:moveTo>
                <a:lnTo>
                  <a:pt x="6359271" y="0"/>
                </a:lnTo>
                <a:cubicBezTo>
                  <a:pt x="6365113" y="0"/>
                  <a:pt x="6369939" y="4826"/>
                  <a:pt x="6369939" y="10668"/>
                </a:cubicBezTo>
                <a:lnTo>
                  <a:pt x="6369939" y="11342878"/>
                </a:lnTo>
                <a:cubicBezTo>
                  <a:pt x="6369939" y="11348720"/>
                  <a:pt x="6365113" y="11353546"/>
                  <a:pt x="6359271" y="11353546"/>
                </a:cubicBezTo>
                <a:lnTo>
                  <a:pt x="10668" y="11353546"/>
                </a:lnTo>
                <a:cubicBezTo>
                  <a:pt x="4826" y="11353546"/>
                  <a:pt x="0" y="11348720"/>
                  <a:pt x="0" y="11342878"/>
                </a:cubicBezTo>
                <a:lnTo>
                  <a:pt x="0" y="10668"/>
                </a:lnTo>
                <a:cubicBezTo>
                  <a:pt x="0" y="4826"/>
                  <a:pt x="4826" y="0"/>
                  <a:pt x="10668" y="0"/>
                </a:cubicBezTo>
                <a:moveTo>
                  <a:pt x="10668" y="21336"/>
                </a:moveTo>
                <a:lnTo>
                  <a:pt x="10668" y="10668"/>
                </a:lnTo>
                <a:lnTo>
                  <a:pt x="21336" y="10668"/>
                </a:lnTo>
                <a:lnTo>
                  <a:pt x="21336" y="11342878"/>
                </a:lnTo>
                <a:lnTo>
                  <a:pt x="10668" y="11342878"/>
                </a:lnTo>
                <a:lnTo>
                  <a:pt x="10668" y="11332210"/>
                </a:lnTo>
                <a:lnTo>
                  <a:pt x="6359271" y="11332210"/>
                </a:lnTo>
                <a:lnTo>
                  <a:pt x="6359271" y="11342878"/>
                </a:lnTo>
                <a:lnTo>
                  <a:pt x="6348603" y="11342878"/>
                </a:lnTo>
                <a:lnTo>
                  <a:pt x="6348603" y="10668"/>
                </a:lnTo>
                <a:lnTo>
                  <a:pt x="6359271" y="10668"/>
                </a:lnTo>
                <a:lnTo>
                  <a:pt x="6359271" y="21336"/>
                </a:lnTo>
                <a:lnTo>
                  <a:pt x="10668" y="21336"/>
                </a:lnTo>
                <a:close/>
              </a:path>
            </a:pathLst>
          </a:custGeom>
          <a:solidFill>
            <a:srgbClr val="180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
          <p:cNvSpPr/>
          <p:nvPr/>
        </p:nvSpPr>
        <p:spPr>
          <a:xfrm>
            <a:off x="189562" y="6357937"/>
            <a:ext cx="4806220" cy="8514874"/>
          </a:xfrm>
          <a:custGeom>
            <a:rect b="b" l="l" r="r" t="t"/>
            <a:pathLst>
              <a:path extrusionOk="0" h="11353165" w="6408293">
                <a:moveTo>
                  <a:pt x="10668" y="0"/>
                </a:moveTo>
                <a:lnTo>
                  <a:pt x="6397625" y="0"/>
                </a:lnTo>
                <a:cubicBezTo>
                  <a:pt x="6403467" y="0"/>
                  <a:pt x="6408293" y="4826"/>
                  <a:pt x="6408293" y="10668"/>
                </a:cubicBezTo>
                <a:lnTo>
                  <a:pt x="6408293" y="11342497"/>
                </a:lnTo>
                <a:cubicBezTo>
                  <a:pt x="6408293" y="11348339"/>
                  <a:pt x="6403467" y="11353165"/>
                  <a:pt x="6397625" y="11353165"/>
                </a:cubicBezTo>
                <a:lnTo>
                  <a:pt x="10668" y="11353165"/>
                </a:lnTo>
                <a:cubicBezTo>
                  <a:pt x="4826" y="11353165"/>
                  <a:pt x="0" y="11348339"/>
                  <a:pt x="0" y="11342497"/>
                </a:cubicBezTo>
                <a:lnTo>
                  <a:pt x="0" y="10668"/>
                </a:lnTo>
                <a:cubicBezTo>
                  <a:pt x="0" y="4826"/>
                  <a:pt x="4826" y="0"/>
                  <a:pt x="10668" y="0"/>
                </a:cubicBezTo>
                <a:moveTo>
                  <a:pt x="10668" y="21336"/>
                </a:moveTo>
                <a:lnTo>
                  <a:pt x="10668" y="10668"/>
                </a:lnTo>
                <a:lnTo>
                  <a:pt x="21336" y="10668"/>
                </a:lnTo>
                <a:lnTo>
                  <a:pt x="21336" y="11342497"/>
                </a:lnTo>
                <a:lnTo>
                  <a:pt x="10668" y="11342497"/>
                </a:lnTo>
                <a:lnTo>
                  <a:pt x="10668" y="11331828"/>
                </a:lnTo>
                <a:lnTo>
                  <a:pt x="6397625" y="11331828"/>
                </a:lnTo>
                <a:lnTo>
                  <a:pt x="6397625" y="11342497"/>
                </a:lnTo>
                <a:lnTo>
                  <a:pt x="6386957" y="11342497"/>
                </a:lnTo>
                <a:lnTo>
                  <a:pt x="6386957" y="10668"/>
                </a:lnTo>
                <a:lnTo>
                  <a:pt x="6397625" y="10668"/>
                </a:lnTo>
                <a:lnTo>
                  <a:pt x="6397625" y="21336"/>
                </a:lnTo>
                <a:lnTo>
                  <a:pt x="10668" y="21336"/>
                </a:lnTo>
                <a:close/>
              </a:path>
            </a:pathLst>
          </a:custGeom>
          <a:solidFill>
            <a:srgbClr val="180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
          <p:cNvSpPr/>
          <p:nvPr/>
        </p:nvSpPr>
        <p:spPr>
          <a:xfrm>
            <a:off x="5265562" y="10888312"/>
            <a:ext cx="4777454" cy="3984498"/>
          </a:xfrm>
          <a:custGeom>
            <a:rect b="b" l="l" r="r" t="t"/>
            <a:pathLst>
              <a:path extrusionOk="0" h="5312664" w="6369939">
                <a:moveTo>
                  <a:pt x="10668" y="0"/>
                </a:moveTo>
                <a:lnTo>
                  <a:pt x="6359271" y="0"/>
                </a:lnTo>
                <a:cubicBezTo>
                  <a:pt x="6365113" y="0"/>
                  <a:pt x="6369939" y="4826"/>
                  <a:pt x="6369939" y="10668"/>
                </a:cubicBezTo>
                <a:lnTo>
                  <a:pt x="6369939" y="5301996"/>
                </a:lnTo>
                <a:cubicBezTo>
                  <a:pt x="6369939" y="5307838"/>
                  <a:pt x="6365113" y="5312664"/>
                  <a:pt x="6359271" y="5312664"/>
                </a:cubicBezTo>
                <a:lnTo>
                  <a:pt x="10668" y="5312664"/>
                </a:lnTo>
                <a:cubicBezTo>
                  <a:pt x="4826" y="5312664"/>
                  <a:pt x="0" y="5307838"/>
                  <a:pt x="0" y="5301996"/>
                </a:cubicBezTo>
                <a:lnTo>
                  <a:pt x="0" y="10668"/>
                </a:lnTo>
                <a:cubicBezTo>
                  <a:pt x="0" y="4826"/>
                  <a:pt x="4826" y="0"/>
                  <a:pt x="10668" y="0"/>
                </a:cubicBezTo>
                <a:moveTo>
                  <a:pt x="10668" y="21336"/>
                </a:moveTo>
                <a:lnTo>
                  <a:pt x="10668" y="10668"/>
                </a:lnTo>
                <a:lnTo>
                  <a:pt x="21336" y="10668"/>
                </a:lnTo>
                <a:lnTo>
                  <a:pt x="21336" y="5301996"/>
                </a:lnTo>
                <a:lnTo>
                  <a:pt x="10668" y="5301996"/>
                </a:lnTo>
                <a:lnTo>
                  <a:pt x="10668" y="5291328"/>
                </a:lnTo>
                <a:lnTo>
                  <a:pt x="6359271" y="5291328"/>
                </a:lnTo>
                <a:lnTo>
                  <a:pt x="6359271" y="5301996"/>
                </a:lnTo>
                <a:lnTo>
                  <a:pt x="6348603" y="5301996"/>
                </a:lnTo>
                <a:lnTo>
                  <a:pt x="6348603" y="10668"/>
                </a:lnTo>
                <a:lnTo>
                  <a:pt x="6359271" y="10668"/>
                </a:lnTo>
                <a:lnTo>
                  <a:pt x="6359271" y="21336"/>
                </a:lnTo>
                <a:lnTo>
                  <a:pt x="10668" y="21336"/>
                </a:lnTo>
                <a:close/>
              </a:path>
            </a:pathLst>
          </a:custGeom>
          <a:solidFill>
            <a:srgbClr val="180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
          <p:cNvSpPr/>
          <p:nvPr/>
        </p:nvSpPr>
        <p:spPr>
          <a:xfrm>
            <a:off x="187538" y="15110888"/>
            <a:ext cx="9855422" cy="2875502"/>
          </a:xfrm>
          <a:custGeom>
            <a:rect b="b" l="l" r="r" t="t"/>
            <a:pathLst>
              <a:path extrusionOk="0" h="3834003" w="13140562">
                <a:moveTo>
                  <a:pt x="10668" y="0"/>
                </a:moveTo>
                <a:lnTo>
                  <a:pt x="13129895" y="0"/>
                </a:lnTo>
                <a:cubicBezTo>
                  <a:pt x="13135736" y="0"/>
                  <a:pt x="13140562" y="4826"/>
                  <a:pt x="13140562" y="10668"/>
                </a:cubicBezTo>
                <a:lnTo>
                  <a:pt x="13140562" y="3823335"/>
                </a:lnTo>
                <a:cubicBezTo>
                  <a:pt x="13140562" y="3829177"/>
                  <a:pt x="13135736" y="3834003"/>
                  <a:pt x="13129895" y="3834003"/>
                </a:cubicBezTo>
                <a:lnTo>
                  <a:pt x="10668" y="3834003"/>
                </a:lnTo>
                <a:cubicBezTo>
                  <a:pt x="4826" y="3834003"/>
                  <a:pt x="0" y="3829177"/>
                  <a:pt x="0" y="3823335"/>
                </a:cubicBezTo>
                <a:lnTo>
                  <a:pt x="0" y="10668"/>
                </a:lnTo>
                <a:cubicBezTo>
                  <a:pt x="0" y="4826"/>
                  <a:pt x="4826" y="0"/>
                  <a:pt x="10668" y="0"/>
                </a:cubicBezTo>
                <a:moveTo>
                  <a:pt x="10668" y="21336"/>
                </a:moveTo>
                <a:lnTo>
                  <a:pt x="10668" y="10668"/>
                </a:lnTo>
                <a:lnTo>
                  <a:pt x="21336" y="10668"/>
                </a:lnTo>
                <a:lnTo>
                  <a:pt x="21336" y="3823335"/>
                </a:lnTo>
                <a:lnTo>
                  <a:pt x="10668" y="3823335"/>
                </a:lnTo>
                <a:lnTo>
                  <a:pt x="10668" y="3812667"/>
                </a:lnTo>
                <a:lnTo>
                  <a:pt x="13129895" y="3812667"/>
                </a:lnTo>
                <a:lnTo>
                  <a:pt x="13129895" y="3823335"/>
                </a:lnTo>
                <a:lnTo>
                  <a:pt x="13119227" y="3823335"/>
                </a:lnTo>
                <a:lnTo>
                  <a:pt x="13119227" y="10668"/>
                </a:lnTo>
                <a:lnTo>
                  <a:pt x="13129895" y="10668"/>
                </a:lnTo>
                <a:lnTo>
                  <a:pt x="13129895" y="21336"/>
                </a:lnTo>
                <a:lnTo>
                  <a:pt x="10668" y="21336"/>
                </a:lnTo>
                <a:close/>
              </a:path>
            </a:pathLst>
          </a:custGeom>
          <a:solidFill>
            <a:srgbClr val="180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 name="Google Shape;99;p1"/>
          <p:cNvGrpSpPr/>
          <p:nvPr/>
        </p:nvGrpSpPr>
        <p:grpSpPr>
          <a:xfrm>
            <a:off x="216450" y="2051606"/>
            <a:ext cx="4767358" cy="441674"/>
            <a:chOff x="0" y="-9525"/>
            <a:chExt cx="6356477" cy="588899"/>
          </a:xfrm>
        </p:grpSpPr>
        <p:sp>
          <p:nvSpPr>
            <p:cNvPr id="100" name="Google Shape;100;p1"/>
            <p:cNvSpPr/>
            <p:nvPr/>
          </p:nvSpPr>
          <p:spPr>
            <a:xfrm>
              <a:off x="3937" y="3937"/>
              <a:ext cx="6348603" cy="571500"/>
            </a:xfrm>
            <a:custGeom>
              <a:rect b="b" l="l" r="r" t="t"/>
              <a:pathLst>
                <a:path extrusionOk="0" h="571500" w="6348603">
                  <a:moveTo>
                    <a:pt x="0" y="0"/>
                  </a:moveTo>
                  <a:lnTo>
                    <a:pt x="6348603" y="0"/>
                  </a:lnTo>
                  <a:lnTo>
                    <a:pt x="6348603" y="571500"/>
                  </a:lnTo>
                  <a:lnTo>
                    <a:pt x="0" y="571500"/>
                  </a:lnTo>
                  <a:close/>
                </a:path>
              </a:pathLst>
            </a:custGeom>
            <a:solidFill>
              <a:srgbClr val="13134D"/>
            </a:solidFill>
            <a:ln>
              <a:noFill/>
            </a:ln>
          </p:spPr>
        </p:sp>
        <p:sp>
          <p:nvSpPr>
            <p:cNvPr id="101" name="Google Shape;101;p1"/>
            <p:cNvSpPr/>
            <p:nvPr/>
          </p:nvSpPr>
          <p:spPr>
            <a:xfrm>
              <a:off x="0" y="0"/>
              <a:ext cx="6356477" cy="579374"/>
            </a:xfrm>
            <a:custGeom>
              <a:rect b="b" l="l" r="r" t="t"/>
              <a:pathLst>
                <a:path extrusionOk="0" h="579374" w="6356477">
                  <a:moveTo>
                    <a:pt x="3937" y="0"/>
                  </a:moveTo>
                  <a:lnTo>
                    <a:pt x="6352540" y="0"/>
                  </a:lnTo>
                  <a:cubicBezTo>
                    <a:pt x="6354699" y="0"/>
                    <a:pt x="6356477" y="1778"/>
                    <a:pt x="6356477" y="3937"/>
                  </a:cubicBezTo>
                  <a:lnTo>
                    <a:pt x="6356477" y="575437"/>
                  </a:lnTo>
                  <a:cubicBezTo>
                    <a:pt x="6356477" y="577596"/>
                    <a:pt x="6354699" y="579374"/>
                    <a:pt x="6352540"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52540" y="571500"/>
                  </a:lnTo>
                  <a:lnTo>
                    <a:pt x="6352540" y="575437"/>
                  </a:lnTo>
                  <a:lnTo>
                    <a:pt x="6348603" y="575437"/>
                  </a:lnTo>
                  <a:lnTo>
                    <a:pt x="6348603" y="3937"/>
                  </a:lnTo>
                  <a:lnTo>
                    <a:pt x="6352540" y="3937"/>
                  </a:lnTo>
                  <a:lnTo>
                    <a:pt x="6352540"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
            <p:cNvSpPr txBox="1"/>
            <p:nvPr/>
          </p:nvSpPr>
          <p:spPr>
            <a:xfrm>
              <a:off x="0" y="-9525"/>
              <a:ext cx="6356400" cy="588825"/>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None/>
              </a:pPr>
              <a:r>
                <a:rPr b="0" i="0" lang="en-US" sz="2000" u="none" cap="none" strike="noStrike">
                  <a:solidFill>
                    <a:srgbClr val="FFFFFF"/>
                  </a:solidFill>
                  <a:latin typeface="Open Sans"/>
                  <a:ea typeface="Open Sans"/>
                  <a:cs typeface="Open Sans"/>
                  <a:sym typeface="Open Sans"/>
                </a:rPr>
                <a:t>ABSTRACT</a:t>
              </a:r>
              <a:endParaRPr/>
            </a:p>
          </p:txBody>
        </p:sp>
      </p:grpSp>
      <p:grpSp>
        <p:nvGrpSpPr>
          <p:cNvPr id="103" name="Google Shape;103;p1"/>
          <p:cNvGrpSpPr/>
          <p:nvPr/>
        </p:nvGrpSpPr>
        <p:grpSpPr>
          <a:xfrm>
            <a:off x="5270625" y="2051606"/>
            <a:ext cx="4767358" cy="441674"/>
            <a:chOff x="0" y="-9525"/>
            <a:chExt cx="6356477" cy="588899"/>
          </a:xfrm>
        </p:grpSpPr>
        <p:sp>
          <p:nvSpPr>
            <p:cNvPr id="104" name="Google Shape;104;p1"/>
            <p:cNvSpPr/>
            <p:nvPr/>
          </p:nvSpPr>
          <p:spPr>
            <a:xfrm>
              <a:off x="3937" y="3937"/>
              <a:ext cx="6348603" cy="571500"/>
            </a:xfrm>
            <a:custGeom>
              <a:rect b="b" l="l" r="r" t="t"/>
              <a:pathLst>
                <a:path extrusionOk="0" h="571500" w="6348603">
                  <a:moveTo>
                    <a:pt x="0" y="0"/>
                  </a:moveTo>
                  <a:lnTo>
                    <a:pt x="6348603" y="0"/>
                  </a:lnTo>
                  <a:lnTo>
                    <a:pt x="6348603" y="571500"/>
                  </a:lnTo>
                  <a:lnTo>
                    <a:pt x="0" y="571500"/>
                  </a:lnTo>
                  <a:close/>
                </a:path>
              </a:pathLst>
            </a:custGeom>
            <a:solidFill>
              <a:srgbClr val="13134D"/>
            </a:solidFill>
            <a:ln>
              <a:noFill/>
            </a:ln>
          </p:spPr>
        </p:sp>
        <p:sp>
          <p:nvSpPr>
            <p:cNvPr id="105" name="Google Shape;105;p1"/>
            <p:cNvSpPr/>
            <p:nvPr/>
          </p:nvSpPr>
          <p:spPr>
            <a:xfrm>
              <a:off x="0" y="0"/>
              <a:ext cx="6356477" cy="579374"/>
            </a:xfrm>
            <a:custGeom>
              <a:rect b="b" l="l" r="r" t="t"/>
              <a:pathLst>
                <a:path extrusionOk="0" h="579374" w="6356477">
                  <a:moveTo>
                    <a:pt x="3937" y="0"/>
                  </a:moveTo>
                  <a:lnTo>
                    <a:pt x="6352540" y="0"/>
                  </a:lnTo>
                  <a:cubicBezTo>
                    <a:pt x="6354699" y="0"/>
                    <a:pt x="6356477" y="1778"/>
                    <a:pt x="6356477" y="3937"/>
                  </a:cubicBezTo>
                  <a:lnTo>
                    <a:pt x="6356477" y="575437"/>
                  </a:lnTo>
                  <a:cubicBezTo>
                    <a:pt x="6356477" y="577596"/>
                    <a:pt x="6354699" y="579374"/>
                    <a:pt x="6352540"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52540" y="571500"/>
                  </a:lnTo>
                  <a:lnTo>
                    <a:pt x="6352540" y="575437"/>
                  </a:lnTo>
                  <a:lnTo>
                    <a:pt x="6348603" y="575437"/>
                  </a:lnTo>
                  <a:lnTo>
                    <a:pt x="6348603" y="3937"/>
                  </a:lnTo>
                  <a:lnTo>
                    <a:pt x="6352540" y="3937"/>
                  </a:lnTo>
                  <a:lnTo>
                    <a:pt x="6352540"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
            <p:cNvSpPr txBox="1"/>
            <p:nvPr/>
          </p:nvSpPr>
          <p:spPr>
            <a:xfrm>
              <a:off x="0" y="-9525"/>
              <a:ext cx="6356400" cy="588825"/>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None/>
              </a:pPr>
              <a:r>
                <a:rPr b="0" i="0" lang="en-US" sz="2000" u="none" cap="none" strike="noStrike">
                  <a:solidFill>
                    <a:srgbClr val="FFFFFF"/>
                  </a:solidFill>
                  <a:latin typeface="Open Sans"/>
                  <a:ea typeface="Open Sans"/>
                  <a:cs typeface="Open Sans"/>
                  <a:sym typeface="Open Sans"/>
                </a:rPr>
                <a:t>RESULTS</a:t>
              </a:r>
              <a:endParaRPr/>
            </a:p>
          </p:txBody>
        </p:sp>
      </p:grpSp>
      <p:grpSp>
        <p:nvGrpSpPr>
          <p:cNvPr id="107" name="Google Shape;107;p1"/>
          <p:cNvGrpSpPr/>
          <p:nvPr/>
        </p:nvGrpSpPr>
        <p:grpSpPr>
          <a:xfrm>
            <a:off x="204525" y="6355856"/>
            <a:ext cx="4793175" cy="441674"/>
            <a:chOff x="0" y="-9525"/>
            <a:chExt cx="6390900" cy="588899"/>
          </a:xfrm>
        </p:grpSpPr>
        <p:sp>
          <p:nvSpPr>
            <p:cNvPr id="108" name="Google Shape;108;p1"/>
            <p:cNvSpPr/>
            <p:nvPr/>
          </p:nvSpPr>
          <p:spPr>
            <a:xfrm>
              <a:off x="3937" y="3937"/>
              <a:ext cx="6383020" cy="571500"/>
            </a:xfrm>
            <a:custGeom>
              <a:rect b="b" l="l" r="r" t="t"/>
              <a:pathLst>
                <a:path extrusionOk="0" h="571500" w="6383020">
                  <a:moveTo>
                    <a:pt x="0" y="0"/>
                  </a:moveTo>
                  <a:lnTo>
                    <a:pt x="6383020" y="0"/>
                  </a:lnTo>
                  <a:lnTo>
                    <a:pt x="6383020" y="571500"/>
                  </a:lnTo>
                  <a:lnTo>
                    <a:pt x="0" y="571500"/>
                  </a:lnTo>
                  <a:close/>
                </a:path>
              </a:pathLst>
            </a:custGeom>
            <a:solidFill>
              <a:srgbClr val="13134D"/>
            </a:solidFill>
            <a:ln>
              <a:noFill/>
            </a:ln>
          </p:spPr>
        </p:sp>
        <p:sp>
          <p:nvSpPr>
            <p:cNvPr id="109" name="Google Shape;109;p1"/>
            <p:cNvSpPr/>
            <p:nvPr/>
          </p:nvSpPr>
          <p:spPr>
            <a:xfrm>
              <a:off x="0" y="0"/>
              <a:ext cx="6390894" cy="579374"/>
            </a:xfrm>
            <a:custGeom>
              <a:rect b="b" l="l" r="r" t="t"/>
              <a:pathLst>
                <a:path extrusionOk="0" h="579374" w="6390894">
                  <a:moveTo>
                    <a:pt x="3937" y="0"/>
                  </a:moveTo>
                  <a:lnTo>
                    <a:pt x="6386957" y="0"/>
                  </a:lnTo>
                  <a:cubicBezTo>
                    <a:pt x="6389116" y="0"/>
                    <a:pt x="6390894" y="1778"/>
                    <a:pt x="6390894" y="3937"/>
                  </a:cubicBezTo>
                  <a:lnTo>
                    <a:pt x="6390894" y="575437"/>
                  </a:lnTo>
                  <a:cubicBezTo>
                    <a:pt x="6390894" y="577596"/>
                    <a:pt x="6389116" y="579374"/>
                    <a:pt x="6386957"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86957" y="571500"/>
                  </a:lnTo>
                  <a:lnTo>
                    <a:pt x="6386957" y="575437"/>
                  </a:lnTo>
                  <a:lnTo>
                    <a:pt x="6383020" y="575437"/>
                  </a:lnTo>
                  <a:lnTo>
                    <a:pt x="6383020" y="3937"/>
                  </a:lnTo>
                  <a:lnTo>
                    <a:pt x="6386957" y="3937"/>
                  </a:lnTo>
                  <a:lnTo>
                    <a:pt x="6386957"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
            <p:cNvSpPr txBox="1"/>
            <p:nvPr/>
          </p:nvSpPr>
          <p:spPr>
            <a:xfrm>
              <a:off x="0" y="-9525"/>
              <a:ext cx="6390900" cy="588825"/>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None/>
              </a:pPr>
              <a:r>
                <a:rPr b="0" i="0" lang="en-US" sz="2000" u="none" cap="none" strike="noStrike">
                  <a:solidFill>
                    <a:srgbClr val="FFFFFF"/>
                  </a:solidFill>
                  <a:latin typeface="Open Sans"/>
                  <a:ea typeface="Open Sans"/>
                  <a:cs typeface="Open Sans"/>
                  <a:sym typeface="Open Sans"/>
                </a:rPr>
                <a:t>METHODS</a:t>
              </a:r>
              <a:endParaRPr/>
            </a:p>
          </p:txBody>
        </p:sp>
      </p:grpSp>
      <p:grpSp>
        <p:nvGrpSpPr>
          <p:cNvPr id="111" name="Google Shape;111;p1"/>
          <p:cNvGrpSpPr/>
          <p:nvPr/>
        </p:nvGrpSpPr>
        <p:grpSpPr>
          <a:xfrm>
            <a:off x="5277600" y="10886231"/>
            <a:ext cx="4760325" cy="441674"/>
            <a:chOff x="0" y="-9525"/>
            <a:chExt cx="6347100" cy="588899"/>
          </a:xfrm>
        </p:grpSpPr>
        <p:sp>
          <p:nvSpPr>
            <p:cNvPr id="112" name="Google Shape;112;p1"/>
            <p:cNvSpPr/>
            <p:nvPr/>
          </p:nvSpPr>
          <p:spPr>
            <a:xfrm>
              <a:off x="3937" y="3937"/>
              <a:ext cx="6339205" cy="571500"/>
            </a:xfrm>
            <a:custGeom>
              <a:rect b="b" l="l" r="r" t="t"/>
              <a:pathLst>
                <a:path extrusionOk="0" h="571500" w="6339205">
                  <a:moveTo>
                    <a:pt x="0" y="0"/>
                  </a:moveTo>
                  <a:lnTo>
                    <a:pt x="6339205" y="0"/>
                  </a:lnTo>
                  <a:lnTo>
                    <a:pt x="6339205" y="571500"/>
                  </a:lnTo>
                  <a:lnTo>
                    <a:pt x="0" y="571500"/>
                  </a:lnTo>
                  <a:close/>
                </a:path>
              </a:pathLst>
            </a:custGeom>
            <a:solidFill>
              <a:srgbClr val="13134D"/>
            </a:solidFill>
            <a:ln>
              <a:noFill/>
            </a:ln>
          </p:spPr>
        </p:sp>
        <p:sp>
          <p:nvSpPr>
            <p:cNvPr id="113" name="Google Shape;113;p1"/>
            <p:cNvSpPr/>
            <p:nvPr/>
          </p:nvSpPr>
          <p:spPr>
            <a:xfrm>
              <a:off x="0" y="0"/>
              <a:ext cx="6347079" cy="579374"/>
            </a:xfrm>
            <a:custGeom>
              <a:rect b="b" l="l" r="r" t="t"/>
              <a:pathLst>
                <a:path extrusionOk="0" h="579374" w="6347079">
                  <a:moveTo>
                    <a:pt x="3937" y="0"/>
                  </a:moveTo>
                  <a:lnTo>
                    <a:pt x="6343142" y="0"/>
                  </a:lnTo>
                  <a:cubicBezTo>
                    <a:pt x="6345301" y="0"/>
                    <a:pt x="6347079" y="1778"/>
                    <a:pt x="6347079" y="3937"/>
                  </a:cubicBezTo>
                  <a:lnTo>
                    <a:pt x="6347079" y="575437"/>
                  </a:lnTo>
                  <a:cubicBezTo>
                    <a:pt x="6347079" y="577596"/>
                    <a:pt x="6345301" y="579374"/>
                    <a:pt x="6343142"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43142" y="571500"/>
                  </a:lnTo>
                  <a:lnTo>
                    <a:pt x="6343142" y="575437"/>
                  </a:lnTo>
                  <a:lnTo>
                    <a:pt x="6339205" y="575437"/>
                  </a:lnTo>
                  <a:lnTo>
                    <a:pt x="6339205" y="3937"/>
                  </a:lnTo>
                  <a:lnTo>
                    <a:pt x="6343142" y="3937"/>
                  </a:lnTo>
                  <a:lnTo>
                    <a:pt x="6343142"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
            <p:cNvSpPr txBox="1"/>
            <p:nvPr/>
          </p:nvSpPr>
          <p:spPr>
            <a:xfrm>
              <a:off x="0" y="-9525"/>
              <a:ext cx="6347100" cy="588825"/>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None/>
              </a:pPr>
              <a:r>
                <a:rPr b="0" i="0" lang="en-US" sz="2000" u="none" cap="none" strike="noStrike">
                  <a:solidFill>
                    <a:srgbClr val="FFFFFF"/>
                  </a:solidFill>
                  <a:latin typeface="Open Sans"/>
                  <a:ea typeface="Open Sans"/>
                  <a:cs typeface="Open Sans"/>
                  <a:sym typeface="Open Sans"/>
                </a:rPr>
                <a:t>CONCLUSIONS</a:t>
              </a:r>
              <a:endParaRPr/>
            </a:p>
          </p:txBody>
        </p:sp>
      </p:grpSp>
      <p:grpSp>
        <p:nvGrpSpPr>
          <p:cNvPr id="115" name="Google Shape;115;p1"/>
          <p:cNvGrpSpPr/>
          <p:nvPr/>
        </p:nvGrpSpPr>
        <p:grpSpPr>
          <a:xfrm>
            <a:off x="197550" y="15108806"/>
            <a:ext cx="9847422" cy="441674"/>
            <a:chOff x="0" y="-9525"/>
            <a:chExt cx="13129896" cy="588899"/>
          </a:xfrm>
        </p:grpSpPr>
        <p:sp>
          <p:nvSpPr>
            <p:cNvPr id="116" name="Google Shape;116;p1"/>
            <p:cNvSpPr/>
            <p:nvPr/>
          </p:nvSpPr>
          <p:spPr>
            <a:xfrm>
              <a:off x="3937" y="3937"/>
              <a:ext cx="13122021" cy="571500"/>
            </a:xfrm>
            <a:custGeom>
              <a:rect b="b" l="l" r="r" t="t"/>
              <a:pathLst>
                <a:path extrusionOk="0" h="571500" w="13122021">
                  <a:moveTo>
                    <a:pt x="0" y="0"/>
                  </a:moveTo>
                  <a:lnTo>
                    <a:pt x="13122021" y="0"/>
                  </a:lnTo>
                  <a:lnTo>
                    <a:pt x="13122021" y="571500"/>
                  </a:lnTo>
                  <a:lnTo>
                    <a:pt x="0" y="571500"/>
                  </a:lnTo>
                  <a:close/>
                </a:path>
              </a:pathLst>
            </a:custGeom>
            <a:solidFill>
              <a:srgbClr val="13134D"/>
            </a:solidFill>
            <a:ln>
              <a:noFill/>
            </a:ln>
          </p:spPr>
        </p:sp>
        <p:sp>
          <p:nvSpPr>
            <p:cNvPr id="117" name="Google Shape;117;p1"/>
            <p:cNvSpPr/>
            <p:nvPr/>
          </p:nvSpPr>
          <p:spPr>
            <a:xfrm>
              <a:off x="0" y="0"/>
              <a:ext cx="13129896" cy="579374"/>
            </a:xfrm>
            <a:custGeom>
              <a:rect b="b" l="l" r="r" t="t"/>
              <a:pathLst>
                <a:path extrusionOk="0" h="579374" w="13129896">
                  <a:moveTo>
                    <a:pt x="3937" y="0"/>
                  </a:moveTo>
                  <a:lnTo>
                    <a:pt x="13125958" y="0"/>
                  </a:lnTo>
                  <a:cubicBezTo>
                    <a:pt x="13128118" y="0"/>
                    <a:pt x="13129896" y="1778"/>
                    <a:pt x="13129896" y="3937"/>
                  </a:cubicBezTo>
                  <a:lnTo>
                    <a:pt x="13129896" y="575437"/>
                  </a:lnTo>
                  <a:cubicBezTo>
                    <a:pt x="13129896" y="577596"/>
                    <a:pt x="13128118" y="579374"/>
                    <a:pt x="13125958"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13125958" y="571500"/>
                  </a:lnTo>
                  <a:lnTo>
                    <a:pt x="13125958" y="575437"/>
                  </a:lnTo>
                  <a:lnTo>
                    <a:pt x="13122021" y="575437"/>
                  </a:lnTo>
                  <a:lnTo>
                    <a:pt x="13122021" y="3937"/>
                  </a:lnTo>
                  <a:lnTo>
                    <a:pt x="13125958" y="3937"/>
                  </a:lnTo>
                  <a:lnTo>
                    <a:pt x="13125958" y="7747"/>
                  </a:lnTo>
                  <a:lnTo>
                    <a:pt x="3937" y="774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
            <p:cNvSpPr txBox="1"/>
            <p:nvPr/>
          </p:nvSpPr>
          <p:spPr>
            <a:xfrm>
              <a:off x="0" y="-9525"/>
              <a:ext cx="13129800" cy="588825"/>
            </a:xfrm>
            <a:prstGeom prst="rect">
              <a:avLst/>
            </a:prstGeom>
            <a:noFill/>
            <a:ln>
              <a:noFill/>
            </a:ln>
          </p:spPr>
          <p:txBody>
            <a:bodyPr anchorCtr="0" anchor="t" bIns="50800" lIns="50800" spcFirstLastPara="1" rIns="50800" wrap="square" tIns="50800">
              <a:noAutofit/>
            </a:bodyPr>
            <a:lstStyle/>
            <a:p>
              <a:pPr indent="0" lvl="0" marL="0" marR="0" rtl="0" algn="ctr">
                <a:lnSpc>
                  <a:spcPct val="120000"/>
                </a:lnSpc>
                <a:spcBef>
                  <a:spcPts val="0"/>
                </a:spcBef>
                <a:spcAft>
                  <a:spcPts val="0"/>
                </a:spcAft>
                <a:buNone/>
              </a:pPr>
              <a:r>
                <a:rPr b="0" i="0" lang="en-US" sz="2000" u="none" cap="none" strike="noStrike">
                  <a:solidFill>
                    <a:srgbClr val="FFFFFF"/>
                  </a:solidFill>
                  <a:latin typeface="Open Sans"/>
                  <a:ea typeface="Open Sans"/>
                  <a:cs typeface="Open Sans"/>
                  <a:sym typeface="Open Sans"/>
                </a:rPr>
                <a:t>REFERENCES</a:t>
              </a:r>
              <a:endParaRPr/>
            </a:p>
          </p:txBody>
        </p:sp>
      </p:grpSp>
      <p:grpSp>
        <p:nvGrpSpPr>
          <p:cNvPr id="119" name="Google Shape;119;p1"/>
          <p:cNvGrpSpPr/>
          <p:nvPr/>
        </p:nvGrpSpPr>
        <p:grpSpPr>
          <a:xfrm>
            <a:off x="284850" y="11364356"/>
            <a:ext cx="4500467" cy="3320044"/>
            <a:chOff x="0" y="-9525"/>
            <a:chExt cx="6000623" cy="4426725"/>
          </a:xfrm>
        </p:grpSpPr>
        <p:sp>
          <p:nvSpPr>
            <p:cNvPr id="120" name="Google Shape;120;p1"/>
            <p:cNvSpPr/>
            <p:nvPr/>
          </p:nvSpPr>
          <p:spPr>
            <a:xfrm>
              <a:off x="0" y="0"/>
              <a:ext cx="6000623" cy="4417187"/>
            </a:xfrm>
            <a:custGeom>
              <a:rect b="b" l="l" r="r" t="t"/>
              <a:pathLst>
                <a:path extrusionOk="0" h="4417187" w="6000623">
                  <a:moveTo>
                    <a:pt x="0" y="738759"/>
                  </a:moveTo>
                  <a:cubicBezTo>
                    <a:pt x="0" y="330835"/>
                    <a:pt x="330962" y="0"/>
                    <a:pt x="739140" y="0"/>
                  </a:cubicBezTo>
                  <a:lnTo>
                    <a:pt x="5261483" y="0"/>
                  </a:lnTo>
                  <a:lnTo>
                    <a:pt x="5261483" y="3937"/>
                  </a:lnTo>
                  <a:lnTo>
                    <a:pt x="5261483" y="0"/>
                  </a:lnTo>
                  <a:cubicBezTo>
                    <a:pt x="5669661" y="0"/>
                    <a:pt x="6000623" y="330835"/>
                    <a:pt x="6000623" y="738759"/>
                  </a:cubicBezTo>
                  <a:lnTo>
                    <a:pt x="5996686" y="738759"/>
                  </a:lnTo>
                  <a:lnTo>
                    <a:pt x="6000623" y="738759"/>
                  </a:lnTo>
                  <a:lnTo>
                    <a:pt x="6000623" y="3678428"/>
                  </a:lnTo>
                  <a:lnTo>
                    <a:pt x="5996686" y="3678428"/>
                  </a:lnTo>
                  <a:lnTo>
                    <a:pt x="6000623" y="3678428"/>
                  </a:lnTo>
                  <a:cubicBezTo>
                    <a:pt x="6000623" y="4086479"/>
                    <a:pt x="5669661" y="4417187"/>
                    <a:pt x="5261483" y="4417187"/>
                  </a:cubicBezTo>
                  <a:lnTo>
                    <a:pt x="5261483" y="4413250"/>
                  </a:lnTo>
                  <a:lnTo>
                    <a:pt x="5261483" y="4417187"/>
                  </a:lnTo>
                  <a:lnTo>
                    <a:pt x="739140" y="4417187"/>
                  </a:lnTo>
                  <a:lnTo>
                    <a:pt x="739140" y="4413250"/>
                  </a:lnTo>
                  <a:lnTo>
                    <a:pt x="739140" y="4417187"/>
                  </a:lnTo>
                  <a:cubicBezTo>
                    <a:pt x="330962" y="4417187"/>
                    <a:pt x="0" y="4086479"/>
                    <a:pt x="0" y="3678428"/>
                  </a:cubicBezTo>
                  <a:lnTo>
                    <a:pt x="0" y="738759"/>
                  </a:lnTo>
                  <a:lnTo>
                    <a:pt x="3937" y="738759"/>
                  </a:lnTo>
                  <a:lnTo>
                    <a:pt x="0" y="738759"/>
                  </a:lnTo>
                  <a:moveTo>
                    <a:pt x="7747" y="738759"/>
                  </a:moveTo>
                  <a:lnTo>
                    <a:pt x="7747" y="3678428"/>
                  </a:lnTo>
                  <a:lnTo>
                    <a:pt x="3937" y="3678428"/>
                  </a:lnTo>
                  <a:lnTo>
                    <a:pt x="7747" y="3678428"/>
                  </a:lnTo>
                  <a:cubicBezTo>
                    <a:pt x="7747" y="4082161"/>
                    <a:pt x="335153" y="4409440"/>
                    <a:pt x="739140" y="4409440"/>
                  </a:cubicBezTo>
                  <a:lnTo>
                    <a:pt x="5261483" y="4409440"/>
                  </a:lnTo>
                  <a:cubicBezTo>
                    <a:pt x="5665343" y="4409440"/>
                    <a:pt x="5992876" y="4082161"/>
                    <a:pt x="5992876" y="3678428"/>
                  </a:cubicBezTo>
                  <a:lnTo>
                    <a:pt x="5992876" y="738759"/>
                  </a:lnTo>
                  <a:cubicBezTo>
                    <a:pt x="5992876" y="335026"/>
                    <a:pt x="5665470" y="7747"/>
                    <a:pt x="5261483" y="7747"/>
                  </a:cubicBezTo>
                  <a:lnTo>
                    <a:pt x="739140" y="7747"/>
                  </a:lnTo>
                  <a:lnTo>
                    <a:pt x="739140" y="3937"/>
                  </a:lnTo>
                  <a:lnTo>
                    <a:pt x="739140" y="7747"/>
                  </a:lnTo>
                  <a:cubicBezTo>
                    <a:pt x="335280" y="7747"/>
                    <a:pt x="7747" y="335026"/>
                    <a:pt x="7747" y="738759"/>
                  </a:cubicBezTo>
                  <a:close/>
                </a:path>
              </a:pathLst>
            </a:custGeom>
            <a:solidFill>
              <a:srgbClr val="8080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
            <p:cNvSpPr txBox="1"/>
            <p:nvPr/>
          </p:nvSpPr>
          <p:spPr>
            <a:xfrm>
              <a:off x="0" y="-9525"/>
              <a:ext cx="6000600" cy="4426725"/>
            </a:xfrm>
            <a:prstGeom prst="rect">
              <a:avLst/>
            </a:prstGeom>
            <a:noFill/>
            <a:ln>
              <a:noFill/>
            </a:ln>
          </p:spPr>
          <p:txBody>
            <a:bodyPr anchorCtr="0" anchor="ctr" bIns="50800" lIns="50800" spcFirstLastPara="1" rIns="50800" wrap="square" tIns="50800">
              <a:noAutofit/>
            </a:bodyPr>
            <a:lstStyle/>
            <a:p>
              <a:pPr indent="0" lvl="0" marL="0" marR="0" rtl="0" algn="ctr">
                <a:lnSpc>
                  <a:spcPct val="120030"/>
                </a:lnSpc>
                <a:spcBef>
                  <a:spcPts val="0"/>
                </a:spcBef>
                <a:spcAft>
                  <a:spcPts val="0"/>
                </a:spcAft>
                <a:buNone/>
              </a:pPr>
              <a:r>
                <a:rPr b="0" i="0" lang="en-US" sz="1937" u="none" cap="none" strike="noStrike">
                  <a:solidFill>
                    <a:srgbClr val="000000"/>
                  </a:solidFill>
                  <a:latin typeface="Open Sans"/>
                  <a:ea typeface="Open Sans"/>
                  <a:cs typeface="Open Sans"/>
                  <a:sym typeface="Open Sans"/>
                </a:rPr>
                <a:t>For example </a:t>
              </a:r>
              <a:endParaRPr/>
            </a:p>
            <a:p>
              <a:pPr indent="0" lvl="0" marL="0" marR="0" rtl="0" algn="ctr">
                <a:lnSpc>
                  <a:spcPct val="120030"/>
                </a:lnSpc>
                <a:spcBef>
                  <a:spcPts val="0"/>
                </a:spcBef>
                <a:spcAft>
                  <a:spcPts val="0"/>
                </a:spcAft>
                <a:buNone/>
              </a:pPr>
              <a:r>
                <a:rPr b="0" i="0" lang="en-US" sz="1937" u="none" cap="none" strike="noStrike">
                  <a:solidFill>
                    <a:srgbClr val="000000"/>
                  </a:solidFill>
                  <a:latin typeface="Open Sans"/>
                  <a:ea typeface="Open Sans"/>
                  <a:cs typeface="Open Sans"/>
                  <a:sym typeface="Open Sans"/>
                </a:rPr>
                <a:t>Picture with at least 1000x1000 pixels size</a:t>
              </a:r>
              <a:endParaRPr/>
            </a:p>
          </p:txBody>
        </p:sp>
      </p:grpSp>
      <p:sp>
        <p:nvSpPr>
          <p:cNvPr id="122" name="Google Shape;122;p1"/>
          <p:cNvSpPr txBox="1"/>
          <p:nvPr/>
        </p:nvSpPr>
        <p:spPr>
          <a:xfrm>
            <a:off x="2101230" y="270900"/>
            <a:ext cx="7695765" cy="503190"/>
          </a:xfrm>
          <a:prstGeom prst="rect">
            <a:avLst/>
          </a:prstGeom>
          <a:noFill/>
          <a:ln>
            <a:noFill/>
          </a:ln>
        </p:spPr>
        <p:txBody>
          <a:bodyPr anchorCtr="0" anchor="t" bIns="0" lIns="0" spcFirstLastPara="1" rIns="0" wrap="square" tIns="0">
            <a:spAutoFit/>
          </a:bodyPr>
          <a:lstStyle/>
          <a:p>
            <a:pPr indent="0" lvl="0" marL="0" marR="0" rtl="0" algn="ctr">
              <a:lnSpc>
                <a:spcPct val="120008"/>
              </a:lnSpc>
              <a:spcBef>
                <a:spcPts val="0"/>
              </a:spcBef>
              <a:spcAft>
                <a:spcPts val="0"/>
              </a:spcAft>
              <a:buNone/>
            </a:pPr>
            <a:r>
              <a:rPr b="0" i="0" lang="en-US" sz="2499" u="none" cap="none" strike="noStrike">
                <a:solidFill>
                  <a:srgbClr val="FFFFFF"/>
                </a:solidFill>
                <a:latin typeface="Open Sans"/>
                <a:ea typeface="Open Sans"/>
                <a:cs typeface="Open Sans"/>
                <a:sym typeface="Open Sans"/>
              </a:rPr>
              <a:t>REPLACE THIS TEXT WITH YOUR TITLE</a:t>
            </a:r>
            <a:endParaRPr/>
          </a:p>
        </p:txBody>
      </p:sp>
      <p:sp>
        <p:nvSpPr>
          <p:cNvPr id="123" name="Google Shape;123;p1"/>
          <p:cNvSpPr txBox="1"/>
          <p:nvPr/>
        </p:nvSpPr>
        <p:spPr>
          <a:xfrm>
            <a:off x="2124180" y="1116690"/>
            <a:ext cx="7695540" cy="27457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000" u="none" cap="none" strike="noStrike">
                <a:solidFill>
                  <a:srgbClr val="FFFFFF"/>
                </a:solidFill>
                <a:latin typeface="Open Sans"/>
                <a:ea typeface="Open Sans"/>
                <a:cs typeface="Open Sans"/>
                <a:sym typeface="Open Sans"/>
              </a:rPr>
              <a:t>Add Author Names and Information</a:t>
            </a:r>
            <a:endParaRPr/>
          </a:p>
        </p:txBody>
      </p:sp>
      <p:sp>
        <p:nvSpPr>
          <p:cNvPr id="124" name="Google Shape;124;p1"/>
          <p:cNvSpPr txBox="1"/>
          <p:nvPr/>
        </p:nvSpPr>
        <p:spPr>
          <a:xfrm>
            <a:off x="2146905" y="1462590"/>
            <a:ext cx="7650090" cy="27787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750" u="none" cap="none" strike="noStrike">
                <a:solidFill>
                  <a:srgbClr val="FFFFFF"/>
                </a:solidFill>
                <a:latin typeface="Open Sans"/>
                <a:ea typeface="Open Sans"/>
                <a:cs typeface="Open Sans"/>
                <a:sym typeface="Open Sans"/>
              </a:rPr>
              <a:t>Include University or Department Names if Needed</a:t>
            </a:r>
            <a:endParaRPr/>
          </a:p>
        </p:txBody>
      </p:sp>
      <p:sp>
        <p:nvSpPr>
          <p:cNvPr id="125" name="Google Shape;125;p1"/>
          <p:cNvSpPr txBox="1"/>
          <p:nvPr/>
        </p:nvSpPr>
        <p:spPr>
          <a:xfrm>
            <a:off x="359775" y="7085550"/>
            <a:ext cx="4453650" cy="28799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a:p>
        </p:txBody>
      </p:sp>
      <p:sp>
        <p:nvSpPr>
          <p:cNvPr id="126" name="Google Shape;126;p1"/>
          <p:cNvSpPr txBox="1"/>
          <p:nvPr/>
        </p:nvSpPr>
        <p:spPr>
          <a:xfrm>
            <a:off x="5459625" y="11450100"/>
            <a:ext cx="4369500" cy="11654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Click here to insert your Conclusions text. Type it in or copy and paste from your Word document or other source. </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a:p>
        </p:txBody>
      </p:sp>
      <p:sp>
        <p:nvSpPr>
          <p:cNvPr id="127" name="Google Shape;127;p1"/>
          <p:cNvSpPr txBox="1"/>
          <p:nvPr/>
        </p:nvSpPr>
        <p:spPr>
          <a:xfrm>
            <a:off x="317025" y="15672900"/>
            <a:ext cx="9652950" cy="4796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Click here to insert your References. Type it in or copy and paste from your Word document or other source.</a:t>
            </a:r>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Click on the border once to highlight and select a different font or font size that suits you. This text is in Arial 14pt and is easily readable up to 6 feet away.</a:t>
            </a:r>
            <a:endParaRPr/>
          </a:p>
        </p:txBody>
      </p:sp>
      <p:sp>
        <p:nvSpPr>
          <p:cNvPr id="128" name="Google Shape;128;p1"/>
          <p:cNvSpPr txBox="1"/>
          <p:nvPr/>
        </p:nvSpPr>
        <p:spPr>
          <a:xfrm>
            <a:off x="5406975" y="2681175"/>
            <a:ext cx="4369500" cy="1165425"/>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Simul Europe has provided this template to assist in preparation of a medical or scientific research poster. The dimensions are set to 18”/45.72cm width by 32”/81.28cm height. </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20017"/>
              </a:lnSpc>
              <a:spcBef>
                <a:spcPts val="0"/>
              </a:spcBef>
              <a:spcAft>
                <a:spcPts val="0"/>
              </a:spcAft>
              <a:buNone/>
            </a:pPr>
            <a:r>
              <a:rPr b="0" i="0" lang="en-US" sz="1124" u="none" cap="none" strike="noStrike">
                <a:solidFill>
                  <a:srgbClr val="000000"/>
                </a:solidFill>
                <a:latin typeface="Arial"/>
                <a:ea typeface="Arial"/>
                <a:cs typeface="Arial"/>
                <a:sym typeface="Arial"/>
              </a:rPr>
              <a:t>Please add your results here.</a:t>
            </a:r>
            <a:endParaRPr/>
          </a:p>
          <a:p>
            <a:pPr indent="0" lvl="0" marL="0" marR="0" rtl="0" algn="l">
              <a:lnSpc>
                <a:spcPct val="120017"/>
              </a:lnSpc>
              <a:spcBef>
                <a:spcPts val="0"/>
              </a:spcBef>
              <a:spcAft>
                <a:spcPts val="0"/>
              </a:spcAft>
              <a:buNone/>
            </a:pPr>
            <a:r>
              <a:t/>
            </a:r>
            <a:endParaRPr b="0" i="0" sz="1124" u="none" cap="none" strike="noStrike">
              <a:solidFill>
                <a:srgbClr val="000000"/>
              </a:solidFill>
              <a:latin typeface="Arial"/>
              <a:ea typeface="Arial"/>
              <a:cs typeface="Arial"/>
              <a:sym typeface="Arial"/>
            </a:endParaRPr>
          </a:p>
        </p:txBody>
      </p:sp>
      <p:sp>
        <p:nvSpPr>
          <p:cNvPr id="129" name="Google Shape;129;p1"/>
          <p:cNvSpPr txBox="1"/>
          <p:nvPr/>
        </p:nvSpPr>
        <p:spPr>
          <a:xfrm>
            <a:off x="359775" y="2645250"/>
            <a:ext cx="4455675" cy="2026650"/>
          </a:xfrm>
          <a:prstGeom prst="rect">
            <a:avLst/>
          </a:prstGeom>
          <a:noFill/>
          <a:ln>
            <a:noFill/>
          </a:ln>
        </p:spPr>
        <p:txBody>
          <a:bodyPr anchorCtr="0" anchor="t" bIns="0" lIns="0" spcFirstLastPara="1" rIns="0" wrap="square" tIns="0">
            <a:spAutoFit/>
          </a:bodyPr>
          <a:lstStyle/>
          <a:p>
            <a:pPr indent="0" lvl="0" marL="0" marR="0" rtl="0" algn="l">
              <a:lnSpc>
                <a:spcPct val="111654"/>
              </a:lnSpc>
              <a:spcBef>
                <a:spcPts val="0"/>
              </a:spcBef>
              <a:spcAft>
                <a:spcPts val="0"/>
              </a:spcAft>
              <a:buNone/>
            </a:pPr>
            <a:r>
              <a:rPr b="0" i="0" lang="en-US" sz="1124" u="none" cap="none" strike="noStrike">
                <a:solidFill>
                  <a:srgbClr val="000000"/>
                </a:solidFill>
                <a:latin typeface="Arial"/>
                <a:ea typeface="Arial"/>
                <a:cs typeface="Arial"/>
                <a:sym typeface="Arial"/>
              </a:rPr>
              <a:t>Click here to insert your Abstract text. Type it in or copy and paste from your Word document or other source.</a:t>
            </a:r>
            <a:endParaRPr/>
          </a:p>
          <a:p>
            <a:pPr indent="0" lvl="0" marL="0" marR="0" rtl="0" algn="l">
              <a:lnSpc>
                <a:spcPct val="111654"/>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None/>
            </a:pPr>
            <a:r>
              <a:rPr b="0" i="0" lang="en-US" sz="1124" u="none" cap="none" strike="noStrike">
                <a:solidFill>
                  <a:srgbClr val="000000"/>
                </a:solidFill>
                <a:latin typeface="Arial"/>
                <a:ea typeface="Arial"/>
                <a:cs typeface="Arial"/>
                <a:sym typeface="Arial"/>
              </a:rPr>
              <a:t>This text box will automatically re-size to your text.</a:t>
            </a:r>
            <a:endParaRPr/>
          </a:p>
          <a:p>
            <a:pPr indent="0" lvl="0" marL="0" marR="0" rtl="0" algn="l">
              <a:lnSpc>
                <a:spcPct val="111654"/>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None/>
            </a:pPr>
            <a:r>
              <a:rPr b="0" i="0" lang="en-US" sz="1124"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a:t>
            </a:r>
            <a:endParaRPr/>
          </a:p>
          <a:p>
            <a:pPr indent="0" lvl="0" marL="0" marR="0" rtl="0" algn="l">
              <a:lnSpc>
                <a:spcPct val="111654"/>
              </a:lnSpc>
              <a:spcBef>
                <a:spcPts val="0"/>
              </a:spcBef>
              <a:spcAft>
                <a:spcPts val="0"/>
              </a:spcAft>
              <a:buNone/>
            </a:pPr>
            <a:r>
              <a:t/>
            </a:r>
            <a:endParaRPr b="0" i="0" sz="1124" u="none" cap="none" strike="noStrike">
              <a:solidFill>
                <a:srgbClr val="000000"/>
              </a:solidFill>
              <a:latin typeface="Arial"/>
              <a:ea typeface="Arial"/>
              <a:cs typeface="Arial"/>
              <a:sym typeface="Arial"/>
            </a:endParaRPr>
          </a:p>
          <a:p>
            <a:pPr indent="0" lvl="0" marL="0" marR="0" rtl="0" algn="l">
              <a:lnSpc>
                <a:spcPct val="111654"/>
              </a:lnSpc>
              <a:spcBef>
                <a:spcPts val="0"/>
              </a:spcBef>
              <a:spcAft>
                <a:spcPts val="0"/>
              </a:spcAft>
              <a:buNone/>
            </a:pPr>
            <a:r>
              <a:rPr b="0" i="0" lang="en-US" sz="1124"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a:t>
            </a:r>
            <a:endParaRPr/>
          </a:p>
        </p:txBody>
      </p:sp>
      <p:pic>
        <p:nvPicPr>
          <p:cNvPr id="130" name="Google Shape;130;p1"/>
          <p:cNvPicPr preferRelativeResize="0"/>
          <p:nvPr/>
        </p:nvPicPr>
        <p:blipFill>
          <a:blip r:embed="rId5">
            <a:alphaModFix/>
          </a:blip>
          <a:stretch>
            <a:fillRect/>
          </a:stretch>
        </p:blipFill>
        <p:spPr>
          <a:xfrm>
            <a:off x="519475" y="227163"/>
            <a:ext cx="1478425" cy="1478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