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18288000" cx="10287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 roundtripDataSignature="AMtx7mg3Wle5CU6L5zaGQ08gXwVOBEwe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&lt;number&gt;</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p:nvPr>
            <p:ph idx="2" type="pic"/>
          </p:nvPr>
        </p:nvSpPr>
        <p:spPr>
          <a:xfrm>
            <a:off x="1792288" y="612775"/>
            <a:ext cx="5486400" cy="4114800"/>
          </a:xfrm>
          <a:prstGeom prst="rect">
            <a:avLst/>
          </a:prstGeom>
          <a:noFill/>
          <a:ln>
            <a:noFill/>
          </a:ln>
        </p:spPr>
      </p:sp>
      <p:sp>
        <p:nvSpPr>
          <p:cNvPr id="68" name="Google Shape;6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0" y="0"/>
            <a:ext cx="10287000" cy="18288000"/>
          </a:xfrm>
          <a:custGeom>
            <a:rect b="b" l="l" r="r" t="t"/>
            <a:pathLst>
              <a:path extrusionOk="0" h="18288000" w="10287000">
                <a:moveTo>
                  <a:pt x="0" y="0"/>
                </a:moveTo>
                <a:lnTo>
                  <a:pt x="10287000" y="0"/>
                </a:lnTo>
                <a:lnTo>
                  <a:pt x="10287000" y="18288000"/>
                </a:lnTo>
                <a:lnTo>
                  <a:pt x="0" y="18288000"/>
                </a:lnTo>
                <a:lnTo>
                  <a:pt x="0" y="0"/>
                </a:lnTo>
                <a:close/>
              </a:path>
            </a:pathLst>
          </a:custGeom>
          <a:blipFill rotWithShape="1">
            <a:blip r:embed="rId3">
              <a:alphaModFix/>
            </a:blip>
            <a:stretch>
              <a:fillRect b="0" l="0" r="0" t="0"/>
            </a:stretch>
          </a:blipFill>
          <a:ln>
            <a:noFill/>
          </a:ln>
        </p:spPr>
      </p:sp>
      <p:sp>
        <p:nvSpPr>
          <p:cNvPr id="93" name="Google Shape;93;p1"/>
          <p:cNvSpPr/>
          <p:nvPr/>
        </p:nvSpPr>
        <p:spPr>
          <a:xfrm>
            <a:off x="5237775" y="2649150"/>
            <a:ext cx="4843800" cy="15449400"/>
          </a:xfrm>
          <a:custGeom>
            <a:rect b="b" l="l" r="r" t="t"/>
            <a:pathLst>
              <a:path extrusionOk="0" h="15449400" w="4843800">
                <a:moveTo>
                  <a:pt x="0" y="0"/>
                </a:moveTo>
                <a:lnTo>
                  <a:pt x="4843800" y="0"/>
                </a:lnTo>
                <a:lnTo>
                  <a:pt x="4843800" y="15449400"/>
                </a:lnTo>
                <a:lnTo>
                  <a:pt x="0" y="15449400"/>
                </a:lnTo>
                <a:lnTo>
                  <a:pt x="0" y="0"/>
                </a:lnTo>
                <a:close/>
              </a:path>
            </a:pathLst>
          </a:custGeom>
          <a:blipFill rotWithShape="1">
            <a:blip r:embed="rId4">
              <a:alphaModFix/>
            </a:blip>
            <a:stretch>
              <a:fillRect b="0" l="0" r="0" t="0"/>
            </a:stretch>
          </a:blipFill>
          <a:ln>
            <a:noFill/>
          </a:ln>
        </p:spPr>
      </p:sp>
      <p:sp>
        <p:nvSpPr>
          <p:cNvPr id="94" name="Google Shape;94;p1"/>
          <p:cNvSpPr/>
          <p:nvPr/>
        </p:nvSpPr>
        <p:spPr>
          <a:xfrm>
            <a:off x="286875" y="2649150"/>
            <a:ext cx="4842675" cy="15449400"/>
          </a:xfrm>
          <a:custGeom>
            <a:rect b="b" l="l" r="r" t="t"/>
            <a:pathLst>
              <a:path extrusionOk="0" h="15449400" w="4842675">
                <a:moveTo>
                  <a:pt x="0" y="0"/>
                </a:moveTo>
                <a:lnTo>
                  <a:pt x="4842675" y="0"/>
                </a:lnTo>
                <a:lnTo>
                  <a:pt x="4842675" y="15449400"/>
                </a:lnTo>
                <a:lnTo>
                  <a:pt x="0" y="15449400"/>
                </a:lnTo>
                <a:lnTo>
                  <a:pt x="0" y="0"/>
                </a:lnTo>
                <a:close/>
              </a:path>
            </a:pathLst>
          </a:custGeom>
          <a:blipFill rotWithShape="1">
            <a:blip r:embed="rId5">
              <a:alphaModFix/>
            </a:blip>
            <a:stretch>
              <a:fillRect b="0" l="0" r="0" t="0"/>
            </a:stretch>
          </a:blipFill>
          <a:ln>
            <a:noFill/>
          </a:ln>
        </p:spPr>
      </p:sp>
      <p:sp>
        <p:nvSpPr>
          <p:cNvPr id="95" name="Google Shape;95;p1"/>
          <p:cNvSpPr/>
          <p:nvPr/>
        </p:nvSpPr>
        <p:spPr>
          <a:xfrm>
            <a:off x="176625" y="245025"/>
            <a:ext cx="9969525" cy="2195775"/>
          </a:xfrm>
          <a:custGeom>
            <a:rect b="b" l="l" r="r" t="t"/>
            <a:pathLst>
              <a:path extrusionOk="0" h="2195775" w="9969525">
                <a:moveTo>
                  <a:pt x="0" y="0"/>
                </a:moveTo>
                <a:lnTo>
                  <a:pt x="9969525" y="0"/>
                </a:lnTo>
                <a:lnTo>
                  <a:pt x="9969525" y="2195775"/>
                </a:lnTo>
                <a:lnTo>
                  <a:pt x="0" y="2195775"/>
                </a:lnTo>
                <a:lnTo>
                  <a:pt x="0" y="0"/>
                </a:lnTo>
                <a:close/>
              </a:path>
            </a:pathLst>
          </a:custGeom>
          <a:blipFill rotWithShape="1">
            <a:blip r:embed="rId6">
              <a:alphaModFix/>
            </a:blip>
            <a:stretch>
              <a:fillRect b="0" l="0" r="0" t="0"/>
            </a:stretch>
          </a:blipFill>
          <a:ln>
            <a:noFill/>
          </a:ln>
        </p:spPr>
      </p:sp>
      <p:grpSp>
        <p:nvGrpSpPr>
          <p:cNvPr id="96" name="Google Shape;96;p1"/>
          <p:cNvGrpSpPr/>
          <p:nvPr/>
        </p:nvGrpSpPr>
        <p:grpSpPr>
          <a:xfrm>
            <a:off x="442462" y="3120074"/>
            <a:ext cx="4547250" cy="8620601"/>
            <a:chOff x="0" y="-19050"/>
            <a:chExt cx="6063000" cy="11494135"/>
          </a:xfrm>
        </p:grpSpPr>
        <p:sp>
          <p:nvSpPr>
            <p:cNvPr id="97" name="Google Shape;97;p1"/>
            <p:cNvSpPr/>
            <p:nvPr/>
          </p:nvSpPr>
          <p:spPr>
            <a:xfrm>
              <a:off x="0" y="0"/>
              <a:ext cx="6062980" cy="11475085"/>
            </a:xfrm>
            <a:custGeom>
              <a:rect b="b" l="l" r="r" t="t"/>
              <a:pathLst>
                <a:path extrusionOk="0" h="11475085" w="6062980">
                  <a:moveTo>
                    <a:pt x="23876" y="0"/>
                  </a:moveTo>
                  <a:lnTo>
                    <a:pt x="6039104" y="0"/>
                  </a:lnTo>
                  <a:cubicBezTo>
                    <a:pt x="6052312" y="0"/>
                    <a:pt x="6062980" y="10668"/>
                    <a:pt x="6062980" y="23876"/>
                  </a:cubicBezTo>
                  <a:lnTo>
                    <a:pt x="6062980" y="11451209"/>
                  </a:lnTo>
                  <a:cubicBezTo>
                    <a:pt x="6062980" y="11464417"/>
                    <a:pt x="6052312" y="11475085"/>
                    <a:pt x="6039104" y="11475085"/>
                  </a:cubicBezTo>
                  <a:lnTo>
                    <a:pt x="23876" y="11475085"/>
                  </a:lnTo>
                  <a:cubicBezTo>
                    <a:pt x="10668" y="11475085"/>
                    <a:pt x="0" y="11464417"/>
                    <a:pt x="0" y="11451209"/>
                  </a:cubicBezTo>
                  <a:lnTo>
                    <a:pt x="0" y="23876"/>
                  </a:lnTo>
                  <a:cubicBezTo>
                    <a:pt x="0" y="10668"/>
                    <a:pt x="10668" y="0"/>
                    <a:pt x="23876" y="0"/>
                  </a:cubicBezTo>
                  <a:moveTo>
                    <a:pt x="23876" y="47752"/>
                  </a:moveTo>
                  <a:lnTo>
                    <a:pt x="23876" y="23876"/>
                  </a:lnTo>
                  <a:lnTo>
                    <a:pt x="47752" y="23876"/>
                  </a:lnTo>
                  <a:lnTo>
                    <a:pt x="47752" y="11451209"/>
                  </a:lnTo>
                  <a:lnTo>
                    <a:pt x="23876" y="11451209"/>
                  </a:lnTo>
                  <a:lnTo>
                    <a:pt x="23876" y="11427333"/>
                  </a:lnTo>
                  <a:lnTo>
                    <a:pt x="6039104" y="11427333"/>
                  </a:lnTo>
                  <a:lnTo>
                    <a:pt x="6039104" y="11451209"/>
                  </a:lnTo>
                  <a:lnTo>
                    <a:pt x="6015228" y="11451209"/>
                  </a:lnTo>
                  <a:lnTo>
                    <a:pt x="6015228" y="23876"/>
                  </a:lnTo>
                  <a:lnTo>
                    <a:pt x="6039104" y="23876"/>
                  </a:lnTo>
                  <a:lnTo>
                    <a:pt x="603910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
            <p:cNvSpPr txBox="1"/>
            <p:nvPr/>
          </p:nvSpPr>
          <p:spPr>
            <a:xfrm>
              <a:off x="0" y="-19050"/>
              <a:ext cx="6063000" cy="11494050"/>
            </a:xfrm>
            <a:prstGeom prst="rect">
              <a:avLst/>
            </a:prstGeom>
            <a:noFill/>
            <a:ln>
              <a:noFill/>
            </a:ln>
          </p:spPr>
          <p:txBody>
            <a:bodyPr anchorCtr="0" anchor="t" bIns="50800" lIns="50800" spcFirstLastPara="1" rIns="50800" wrap="square" tIns="50800">
              <a:noAutofit/>
            </a:bodyPr>
            <a:lstStyle/>
            <a:p>
              <a:pPr indent="0" lvl="0" marL="0" marR="0" rtl="0" algn="l">
                <a:lnSpc>
                  <a:spcPct val="1116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a:p>
            <a:p>
              <a:pPr indent="0" lvl="0" marL="0" marR="0" rtl="0" algn="l">
                <a:lnSpc>
                  <a:spcPct val="1116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None/>
              </a:pPr>
              <a:r>
                <a:rPr b="0" i="0" lang="en-US" sz="1000" u="none" cap="none" strike="noStrike">
                  <a:solidFill>
                    <a:srgbClr val="000000"/>
                  </a:solidFill>
                  <a:latin typeface="Arial"/>
                  <a:ea typeface="Arial"/>
                  <a:cs typeface="Arial"/>
                  <a:sym typeface="Arial"/>
                </a:rPr>
                <a:t>This text box will automatically re-size to your text.</a:t>
              </a:r>
              <a:endParaRPr/>
            </a:p>
            <a:p>
              <a:pPr indent="0" lvl="0" marL="0" marR="0" rtl="0" algn="l">
                <a:lnSpc>
                  <a:spcPct val="1116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a:p>
            <a:p>
              <a:pPr indent="0" lvl="0" marL="0" marR="0" rtl="0" algn="l">
                <a:lnSpc>
                  <a:spcPct val="1116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16pt and is easily readable up to 6 feet.</a:t>
              </a:r>
              <a:endParaRPr/>
            </a:p>
          </p:txBody>
        </p:sp>
      </p:grpSp>
      <p:grpSp>
        <p:nvGrpSpPr>
          <p:cNvPr id="99" name="Google Shape;99;p1"/>
          <p:cNvGrpSpPr/>
          <p:nvPr/>
        </p:nvGrpSpPr>
        <p:grpSpPr>
          <a:xfrm>
            <a:off x="5387512" y="3112931"/>
            <a:ext cx="4544378" cy="8627745"/>
            <a:chOff x="0" y="-28575"/>
            <a:chExt cx="6059170" cy="11503660"/>
          </a:xfrm>
        </p:grpSpPr>
        <p:sp>
          <p:nvSpPr>
            <p:cNvPr id="100" name="Google Shape;100;p1"/>
            <p:cNvSpPr/>
            <p:nvPr/>
          </p:nvSpPr>
          <p:spPr>
            <a:xfrm>
              <a:off x="0" y="0"/>
              <a:ext cx="6059170" cy="11475085"/>
            </a:xfrm>
            <a:custGeom>
              <a:rect b="b" l="l" r="r" t="t"/>
              <a:pathLst>
                <a:path extrusionOk="0" h="11475085" w="6059170">
                  <a:moveTo>
                    <a:pt x="23876" y="0"/>
                  </a:moveTo>
                  <a:lnTo>
                    <a:pt x="6035294" y="0"/>
                  </a:lnTo>
                  <a:cubicBezTo>
                    <a:pt x="6048502" y="0"/>
                    <a:pt x="6059170" y="10668"/>
                    <a:pt x="6059170" y="23876"/>
                  </a:cubicBezTo>
                  <a:lnTo>
                    <a:pt x="6059170" y="11451209"/>
                  </a:lnTo>
                  <a:cubicBezTo>
                    <a:pt x="6059170" y="11464417"/>
                    <a:pt x="6048502" y="11475085"/>
                    <a:pt x="6035294" y="11475085"/>
                  </a:cubicBezTo>
                  <a:lnTo>
                    <a:pt x="23876" y="11475085"/>
                  </a:lnTo>
                  <a:cubicBezTo>
                    <a:pt x="10668" y="11475085"/>
                    <a:pt x="0" y="11464417"/>
                    <a:pt x="0" y="11451209"/>
                  </a:cubicBezTo>
                  <a:lnTo>
                    <a:pt x="0" y="23876"/>
                  </a:lnTo>
                  <a:cubicBezTo>
                    <a:pt x="0" y="10668"/>
                    <a:pt x="10668" y="0"/>
                    <a:pt x="23876" y="0"/>
                  </a:cubicBezTo>
                  <a:moveTo>
                    <a:pt x="23876" y="47752"/>
                  </a:moveTo>
                  <a:lnTo>
                    <a:pt x="23876" y="23876"/>
                  </a:lnTo>
                  <a:lnTo>
                    <a:pt x="47752" y="23876"/>
                  </a:lnTo>
                  <a:lnTo>
                    <a:pt x="47752" y="11451209"/>
                  </a:lnTo>
                  <a:lnTo>
                    <a:pt x="23876" y="11451209"/>
                  </a:lnTo>
                  <a:lnTo>
                    <a:pt x="23876" y="11427333"/>
                  </a:lnTo>
                  <a:lnTo>
                    <a:pt x="6035294" y="11427333"/>
                  </a:lnTo>
                  <a:lnTo>
                    <a:pt x="6035294" y="11451209"/>
                  </a:lnTo>
                  <a:lnTo>
                    <a:pt x="6011418" y="11451209"/>
                  </a:lnTo>
                  <a:lnTo>
                    <a:pt x="6011418" y="23876"/>
                  </a:lnTo>
                  <a:lnTo>
                    <a:pt x="6035294" y="23876"/>
                  </a:lnTo>
                  <a:lnTo>
                    <a:pt x="603529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txBox="1"/>
            <p:nvPr/>
          </p:nvSpPr>
          <p:spPr>
            <a:xfrm>
              <a:off x="0" y="-28575"/>
              <a:ext cx="6059100" cy="115035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Please add your results here.</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p:txBody>
        </p:sp>
      </p:grpSp>
      <p:grpSp>
        <p:nvGrpSpPr>
          <p:cNvPr id="102" name="Google Shape;102;p1"/>
          <p:cNvGrpSpPr/>
          <p:nvPr/>
        </p:nvGrpSpPr>
        <p:grpSpPr>
          <a:xfrm>
            <a:off x="442462" y="12192356"/>
            <a:ext cx="4547250" cy="5575840"/>
            <a:chOff x="0" y="-28575"/>
            <a:chExt cx="6063000" cy="7434453"/>
          </a:xfrm>
        </p:grpSpPr>
        <p:sp>
          <p:nvSpPr>
            <p:cNvPr id="103" name="Google Shape;103;p1"/>
            <p:cNvSpPr/>
            <p:nvPr/>
          </p:nvSpPr>
          <p:spPr>
            <a:xfrm>
              <a:off x="0" y="0"/>
              <a:ext cx="6062980" cy="7405878"/>
            </a:xfrm>
            <a:custGeom>
              <a:rect b="b" l="l" r="r" t="t"/>
              <a:pathLst>
                <a:path extrusionOk="0" h="7405878" w="6062980">
                  <a:moveTo>
                    <a:pt x="23876" y="0"/>
                  </a:moveTo>
                  <a:lnTo>
                    <a:pt x="6039104" y="0"/>
                  </a:lnTo>
                  <a:cubicBezTo>
                    <a:pt x="6052312" y="0"/>
                    <a:pt x="6062980" y="10668"/>
                    <a:pt x="6062980" y="23876"/>
                  </a:cubicBezTo>
                  <a:lnTo>
                    <a:pt x="6062980" y="7382002"/>
                  </a:lnTo>
                  <a:cubicBezTo>
                    <a:pt x="6062980" y="7395210"/>
                    <a:pt x="6052312" y="7405878"/>
                    <a:pt x="6039104" y="7405878"/>
                  </a:cubicBezTo>
                  <a:lnTo>
                    <a:pt x="23876" y="7405878"/>
                  </a:lnTo>
                  <a:cubicBezTo>
                    <a:pt x="10668" y="7405878"/>
                    <a:pt x="0" y="7395210"/>
                    <a:pt x="0" y="7382002"/>
                  </a:cubicBezTo>
                  <a:lnTo>
                    <a:pt x="0" y="23876"/>
                  </a:lnTo>
                  <a:cubicBezTo>
                    <a:pt x="0" y="10668"/>
                    <a:pt x="10668" y="0"/>
                    <a:pt x="23876" y="0"/>
                  </a:cubicBezTo>
                  <a:moveTo>
                    <a:pt x="23876" y="47752"/>
                  </a:moveTo>
                  <a:lnTo>
                    <a:pt x="23876" y="23876"/>
                  </a:lnTo>
                  <a:lnTo>
                    <a:pt x="47752" y="23876"/>
                  </a:lnTo>
                  <a:lnTo>
                    <a:pt x="47752" y="7382002"/>
                  </a:lnTo>
                  <a:lnTo>
                    <a:pt x="23876" y="7382002"/>
                  </a:lnTo>
                  <a:lnTo>
                    <a:pt x="23876" y="7358126"/>
                  </a:lnTo>
                  <a:lnTo>
                    <a:pt x="6039104" y="7358126"/>
                  </a:lnTo>
                  <a:lnTo>
                    <a:pt x="6039104" y="7382002"/>
                  </a:lnTo>
                  <a:lnTo>
                    <a:pt x="6015228" y="7382002"/>
                  </a:lnTo>
                  <a:lnTo>
                    <a:pt x="6015228" y="23876"/>
                  </a:lnTo>
                  <a:lnTo>
                    <a:pt x="6039104" y="23876"/>
                  </a:lnTo>
                  <a:lnTo>
                    <a:pt x="603910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
            <p:cNvSpPr txBox="1"/>
            <p:nvPr/>
          </p:nvSpPr>
          <p:spPr>
            <a:xfrm>
              <a:off x="0" y="-28575"/>
              <a:ext cx="6063000" cy="74343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16pt and is easily readable up to 6 feet away.</a:t>
              </a:r>
              <a:endParaRPr/>
            </a:p>
          </p:txBody>
        </p:sp>
      </p:grpSp>
      <p:grpSp>
        <p:nvGrpSpPr>
          <p:cNvPr id="105" name="Google Shape;105;p1"/>
          <p:cNvGrpSpPr/>
          <p:nvPr/>
        </p:nvGrpSpPr>
        <p:grpSpPr>
          <a:xfrm>
            <a:off x="5387512" y="12175481"/>
            <a:ext cx="4544378" cy="3595331"/>
            <a:chOff x="0" y="-28575"/>
            <a:chExt cx="6059170" cy="4793775"/>
          </a:xfrm>
        </p:grpSpPr>
        <p:sp>
          <p:nvSpPr>
            <p:cNvPr id="106" name="Google Shape;106;p1"/>
            <p:cNvSpPr/>
            <p:nvPr/>
          </p:nvSpPr>
          <p:spPr>
            <a:xfrm>
              <a:off x="0" y="0"/>
              <a:ext cx="6059170" cy="4765167"/>
            </a:xfrm>
            <a:custGeom>
              <a:rect b="b" l="l" r="r" t="t"/>
              <a:pathLst>
                <a:path extrusionOk="0" h="4765167" w="6059170">
                  <a:moveTo>
                    <a:pt x="23876" y="0"/>
                  </a:moveTo>
                  <a:lnTo>
                    <a:pt x="6035294" y="0"/>
                  </a:lnTo>
                  <a:cubicBezTo>
                    <a:pt x="6048502" y="0"/>
                    <a:pt x="6059170" y="10668"/>
                    <a:pt x="6059170" y="23876"/>
                  </a:cubicBezTo>
                  <a:lnTo>
                    <a:pt x="6059170" y="4741291"/>
                  </a:lnTo>
                  <a:cubicBezTo>
                    <a:pt x="6059170" y="4754499"/>
                    <a:pt x="6048502" y="4765167"/>
                    <a:pt x="6035294" y="4765167"/>
                  </a:cubicBezTo>
                  <a:lnTo>
                    <a:pt x="23876" y="4765167"/>
                  </a:lnTo>
                  <a:cubicBezTo>
                    <a:pt x="10668" y="4765167"/>
                    <a:pt x="0" y="4754499"/>
                    <a:pt x="0" y="4741291"/>
                  </a:cubicBezTo>
                  <a:lnTo>
                    <a:pt x="0" y="23876"/>
                  </a:lnTo>
                  <a:cubicBezTo>
                    <a:pt x="0" y="10668"/>
                    <a:pt x="10668" y="0"/>
                    <a:pt x="23876" y="0"/>
                  </a:cubicBezTo>
                  <a:moveTo>
                    <a:pt x="23876" y="47752"/>
                  </a:moveTo>
                  <a:lnTo>
                    <a:pt x="23876" y="23876"/>
                  </a:lnTo>
                  <a:lnTo>
                    <a:pt x="47752" y="23876"/>
                  </a:lnTo>
                  <a:lnTo>
                    <a:pt x="47752" y="4741291"/>
                  </a:lnTo>
                  <a:lnTo>
                    <a:pt x="23876" y="4741291"/>
                  </a:lnTo>
                  <a:lnTo>
                    <a:pt x="23876" y="4717415"/>
                  </a:lnTo>
                  <a:lnTo>
                    <a:pt x="6035294" y="4717415"/>
                  </a:lnTo>
                  <a:lnTo>
                    <a:pt x="6035294" y="4741291"/>
                  </a:lnTo>
                  <a:lnTo>
                    <a:pt x="6011418" y="4741291"/>
                  </a:lnTo>
                  <a:lnTo>
                    <a:pt x="6011418" y="23876"/>
                  </a:lnTo>
                  <a:lnTo>
                    <a:pt x="6035294" y="23876"/>
                  </a:lnTo>
                  <a:lnTo>
                    <a:pt x="603529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
            <p:cNvSpPr txBox="1"/>
            <p:nvPr/>
          </p:nvSpPr>
          <p:spPr>
            <a:xfrm>
              <a:off x="0" y="-28575"/>
              <a:ext cx="6059100" cy="47937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16pt and is easily readable up to 6 feet away.</a:t>
              </a:r>
              <a:endParaRPr/>
            </a:p>
          </p:txBody>
        </p:sp>
      </p:grpSp>
      <p:grpSp>
        <p:nvGrpSpPr>
          <p:cNvPr id="108" name="Google Shape;108;p1"/>
          <p:cNvGrpSpPr/>
          <p:nvPr/>
        </p:nvGrpSpPr>
        <p:grpSpPr>
          <a:xfrm>
            <a:off x="5387512" y="16292082"/>
            <a:ext cx="4544378" cy="1457156"/>
            <a:chOff x="0" y="-28575"/>
            <a:chExt cx="6059170" cy="1942875"/>
          </a:xfrm>
        </p:grpSpPr>
        <p:sp>
          <p:nvSpPr>
            <p:cNvPr id="109" name="Google Shape;109;p1"/>
            <p:cNvSpPr/>
            <p:nvPr/>
          </p:nvSpPr>
          <p:spPr>
            <a:xfrm>
              <a:off x="0" y="0"/>
              <a:ext cx="6059170" cy="1914271"/>
            </a:xfrm>
            <a:custGeom>
              <a:rect b="b" l="l" r="r" t="t"/>
              <a:pathLst>
                <a:path extrusionOk="0" h="1914271" w="6059170">
                  <a:moveTo>
                    <a:pt x="23876" y="0"/>
                  </a:moveTo>
                  <a:lnTo>
                    <a:pt x="6035294" y="0"/>
                  </a:lnTo>
                  <a:cubicBezTo>
                    <a:pt x="6048502" y="0"/>
                    <a:pt x="6059170" y="10668"/>
                    <a:pt x="6059170" y="23876"/>
                  </a:cubicBezTo>
                  <a:lnTo>
                    <a:pt x="6059170" y="1890395"/>
                  </a:lnTo>
                  <a:cubicBezTo>
                    <a:pt x="6059170" y="1903603"/>
                    <a:pt x="6048502" y="1914271"/>
                    <a:pt x="6035294" y="1914271"/>
                  </a:cubicBezTo>
                  <a:lnTo>
                    <a:pt x="23876" y="1914271"/>
                  </a:lnTo>
                  <a:cubicBezTo>
                    <a:pt x="10668" y="1914271"/>
                    <a:pt x="0" y="1903603"/>
                    <a:pt x="0" y="1890395"/>
                  </a:cubicBezTo>
                  <a:lnTo>
                    <a:pt x="0" y="23876"/>
                  </a:lnTo>
                  <a:cubicBezTo>
                    <a:pt x="0" y="10668"/>
                    <a:pt x="10668" y="0"/>
                    <a:pt x="23876" y="0"/>
                  </a:cubicBezTo>
                  <a:moveTo>
                    <a:pt x="23876" y="47752"/>
                  </a:moveTo>
                  <a:lnTo>
                    <a:pt x="23876" y="23876"/>
                  </a:lnTo>
                  <a:lnTo>
                    <a:pt x="47752" y="23876"/>
                  </a:lnTo>
                  <a:lnTo>
                    <a:pt x="47752" y="1890395"/>
                  </a:lnTo>
                  <a:lnTo>
                    <a:pt x="23876" y="1890395"/>
                  </a:lnTo>
                  <a:lnTo>
                    <a:pt x="23876" y="1866519"/>
                  </a:lnTo>
                  <a:lnTo>
                    <a:pt x="6035294" y="1866519"/>
                  </a:lnTo>
                  <a:lnTo>
                    <a:pt x="6035294" y="1890395"/>
                  </a:lnTo>
                  <a:lnTo>
                    <a:pt x="6011418" y="1890395"/>
                  </a:lnTo>
                  <a:lnTo>
                    <a:pt x="6011418" y="23876"/>
                  </a:lnTo>
                  <a:lnTo>
                    <a:pt x="6035294" y="23876"/>
                  </a:lnTo>
                  <a:lnTo>
                    <a:pt x="603529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
            <p:cNvSpPr txBox="1"/>
            <p:nvPr/>
          </p:nvSpPr>
          <p:spPr>
            <a:xfrm>
              <a:off x="0" y="-28575"/>
              <a:ext cx="6059100" cy="19428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References. Type it in or copy and paste from your Word document or other source.</a:t>
              </a:r>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on the border once to highlight and select a different font or font size that suits you. This text is in Arial 16pt and is easily readable up to 6 feet away.</a:t>
              </a:r>
              <a:endParaRPr/>
            </a:p>
          </p:txBody>
        </p:sp>
      </p:grpSp>
      <p:sp>
        <p:nvSpPr>
          <p:cNvPr id="111" name="Google Shape;111;p1"/>
          <p:cNvSpPr txBox="1"/>
          <p:nvPr/>
        </p:nvSpPr>
        <p:spPr>
          <a:xfrm>
            <a:off x="1486800" y="11843505"/>
            <a:ext cx="2199600"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None/>
            </a:pPr>
            <a:r>
              <a:rPr b="0" i="0" lang="en-US" sz="1312" u="none" cap="none" strike="noStrike">
                <a:solidFill>
                  <a:srgbClr val="000000"/>
                </a:solidFill>
                <a:latin typeface="Arial"/>
                <a:ea typeface="Arial"/>
                <a:cs typeface="Arial"/>
                <a:sym typeface="Arial"/>
              </a:rPr>
              <a:t>Methods</a:t>
            </a:r>
            <a:endParaRPr/>
          </a:p>
        </p:txBody>
      </p:sp>
      <p:sp>
        <p:nvSpPr>
          <p:cNvPr id="112" name="Google Shape;112;p1"/>
          <p:cNvSpPr txBox="1"/>
          <p:nvPr/>
        </p:nvSpPr>
        <p:spPr>
          <a:xfrm>
            <a:off x="6224625" y="11843505"/>
            <a:ext cx="2616075"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None/>
            </a:pPr>
            <a:r>
              <a:rPr b="0" i="0" lang="en-US" sz="1312" u="none" cap="none" strike="noStrike">
                <a:solidFill>
                  <a:srgbClr val="000000"/>
                </a:solidFill>
                <a:latin typeface="Arial"/>
                <a:ea typeface="Arial"/>
                <a:cs typeface="Arial"/>
                <a:sym typeface="Arial"/>
              </a:rPr>
              <a:t>Conclusions</a:t>
            </a:r>
            <a:endParaRPr/>
          </a:p>
        </p:txBody>
      </p:sp>
      <p:sp>
        <p:nvSpPr>
          <p:cNvPr id="113" name="Google Shape;113;p1"/>
          <p:cNvSpPr txBox="1"/>
          <p:nvPr/>
        </p:nvSpPr>
        <p:spPr>
          <a:xfrm>
            <a:off x="1248750" y="2787705"/>
            <a:ext cx="2792925"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None/>
            </a:pPr>
            <a:r>
              <a:rPr b="0" i="0" lang="en-US" sz="1312" u="none" cap="none" strike="noStrike">
                <a:solidFill>
                  <a:srgbClr val="000000"/>
                </a:solidFill>
                <a:latin typeface="Arial"/>
                <a:ea typeface="Arial"/>
                <a:cs typeface="Arial"/>
                <a:sym typeface="Arial"/>
              </a:rPr>
              <a:t>Introduction</a:t>
            </a:r>
            <a:endParaRPr/>
          </a:p>
        </p:txBody>
      </p:sp>
      <p:sp>
        <p:nvSpPr>
          <p:cNvPr id="114" name="Google Shape;114;p1"/>
          <p:cNvSpPr txBox="1"/>
          <p:nvPr/>
        </p:nvSpPr>
        <p:spPr>
          <a:xfrm>
            <a:off x="6495525" y="2794680"/>
            <a:ext cx="2197350"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None/>
            </a:pPr>
            <a:r>
              <a:rPr b="0" i="0" lang="en-US" sz="1312" u="none" cap="none" strike="noStrike">
                <a:solidFill>
                  <a:srgbClr val="000000"/>
                </a:solidFill>
                <a:latin typeface="Arial"/>
                <a:ea typeface="Arial"/>
                <a:cs typeface="Arial"/>
                <a:sym typeface="Arial"/>
              </a:rPr>
              <a:t>Results</a:t>
            </a:r>
            <a:endParaRPr/>
          </a:p>
        </p:txBody>
      </p:sp>
      <p:sp>
        <p:nvSpPr>
          <p:cNvPr id="115" name="Google Shape;115;p1"/>
          <p:cNvSpPr txBox="1"/>
          <p:nvPr/>
        </p:nvSpPr>
        <p:spPr>
          <a:xfrm>
            <a:off x="1145880" y="406500"/>
            <a:ext cx="7695540" cy="541290"/>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0" i="0" lang="en-US" sz="2249" u="none" cap="none" strike="noStrike">
                <a:solidFill>
                  <a:srgbClr val="000000"/>
                </a:solidFill>
                <a:latin typeface="Arial"/>
                <a:ea typeface="Arial"/>
                <a:cs typeface="Arial"/>
                <a:sym typeface="Arial"/>
              </a:rPr>
              <a:t>REPLACE THIS TEXT WITH YOUR TITLE</a:t>
            </a:r>
            <a:endParaRPr/>
          </a:p>
        </p:txBody>
      </p:sp>
      <p:sp>
        <p:nvSpPr>
          <p:cNvPr id="116" name="Google Shape;116;p1"/>
          <p:cNvSpPr txBox="1"/>
          <p:nvPr/>
        </p:nvSpPr>
        <p:spPr>
          <a:xfrm>
            <a:off x="1145880" y="1691715"/>
            <a:ext cx="7695540" cy="3117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750" u="none" cap="none" strike="noStrike">
                <a:solidFill>
                  <a:srgbClr val="000000"/>
                </a:solidFill>
                <a:latin typeface="Arial"/>
                <a:ea typeface="Arial"/>
                <a:cs typeface="Arial"/>
                <a:sym typeface="Arial"/>
              </a:rPr>
              <a:t>Add Author Names and Information</a:t>
            </a:r>
            <a:endParaRPr/>
          </a:p>
        </p:txBody>
      </p:sp>
      <p:sp>
        <p:nvSpPr>
          <p:cNvPr id="117" name="Google Shape;117;p1"/>
          <p:cNvSpPr txBox="1"/>
          <p:nvPr/>
        </p:nvSpPr>
        <p:spPr>
          <a:xfrm>
            <a:off x="1190430" y="2013765"/>
            <a:ext cx="7650990" cy="3171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500" u="none" cap="none" strike="noStrike">
                <a:solidFill>
                  <a:srgbClr val="000000"/>
                </a:solidFill>
                <a:latin typeface="Arial"/>
                <a:ea typeface="Arial"/>
                <a:cs typeface="Arial"/>
                <a:sym typeface="Arial"/>
              </a:rPr>
              <a:t>Include University or Department Names if Needed</a:t>
            </a:r>
            <a:endParaRPr/>
          </a:p>
        </p:txBody>
      </p:sp>
      <p:sp>
        <p:nvSpPr>
          <p:cNvPr id="118" name="Google Shape;118;p1"/>
          <p:cNvSpPr txBox="1"/>
          <p:nvPr/>
        </p:nvSpPr>
        <p:spPr>
          <a:xfrm>
            <a:off x="6352650" y="15919380"/>
            <a:ext cx="2617200"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None/>
            </a:pPr>
            <a:r>
              <a:rPr b="0" i="0" lang="en-US" sz="1312" u="none" cap="none" strike="noStrike">
                <a:solidFill>
                  <a:srgbClr val="000000"/>
                </a:solidFill>
                <a:latin typeface="Arial"/>
                <a:ea typeface="Arial"/>
                <a:cs typeface="Arial"/>
                <a:sym typeface="Arial"/>
              </a:rPr>
              <a:t>References</a:t>
            </a:r>
            <a:endParaRPr/>
          </a:p>
        </p:txBody>
      </p:sp>
      <p:pic>
        <p:nvPicPr>
          <p:cNvPr id="119" name="Google Shape;119;p1"/>
          <p:cNvPicPr preferRelativeResize="0"/>
          <p:nvPr/>
        </p:nvPicPr>
        <p:blipFill>
          <a:blip r:embed="rId7">
            <a:alphaModFix/>
          </a:blip>
          <a:stretch>
            <a:fillRect/>
          </a:stretch>
        </p:blipFill>
        <p:spPr>
          <a:xfrm>
            <a:off x="590625" y="710950"/>
            <a:ext cx="1263900" cy="1263900"/>
          </a:xfrm>
          <a:prstGeom prst="rect">
            <a:avLst/>
          </a:prstGeom>
          <a:noFill/>
          <a:ln>
            <a:noFill/>
          </a:ln>
        </p:spPr>
      </p:pic>
      <p:pic>
        <p:nvPicPr>
          <p:cNvPr id="120" name="Google Shape;120;p1"/>
          <p:cNvPicPr preferRelativeResize="0"/>
          <p:nvPr/>
        </p:nvPicPr>
        <p:blipFill>
          <a:blip r:embed="rId7">
            <a:alphaModFix/>
          </a:blip>
          <a:stretch>
            <a:fillRect/>
          </a:stretch>
        </p:blipFill>
        <p:spPr>
          <a:xfrm>
            <a:off x="8257175" y="710938"/>
            <a:ext cx="1263900" cy="1263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