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29260800" cx="16459200"/>
  <p:notesSz cx="6858000" cy="9144000"/>
  <p:embeddedFontLst>
    <p:embeddedFont>
      <p:font typeface="Bree Serif"/>
      <p:regular r:id="rId7"/>
    </p:embeddedFont>
    <p:embeddedFont>
      <p:font typeface="Open Sans"/>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216">
          <p15:clr>
            <a:srgbClr val="000000"/>
          </p15:clr>
        </p15:guide>
        <p15:guide id="2" pos="5184">
          <p15:clr>
            <a:srgbClr val="000000"/>
          </p15:clr>
        </p15:guide>
      </p15:sldGuideLst>
    </p:ext>
    <p:ext uri="GoogleSlidesCustomDataVersion2">
      <go:slidesCustomData xmlns:go="http://customooxmlschemas.google.com/" r:id="rId12" roundtripDataSignature="AMtx7miq5jPzF2AXb9TX+wES5pu68Fd1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216" orient="horz"/>
        <p:guide pos="518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OpenSans-boldItalic.fntdata"/><Relationship Id="rId10" Type="http://schemas.openxmlformats.org/officeDocument/2006/relationships/font" Target="fonts/OpenSans-italic.fntdata"/><Relationship Id="rId12" Type="http://customschemas.google.com/relationships/presentationmetadata" Target="metadata"/><Relationship Id="rId9"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BreeSerif-regular.fntdata"/><Relationship Id="rId8" Type="http://schemas.openxmlformats.org/officeDocument/2006/relationships/font" Target="fonts/OpenSans-regular.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3"/>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3" name="Google Shape;13;p3"/>
          <p:cNvSpPr txBox="1"/>
          <p:nvPr>
            <p:ph idx="1" type="body"/>
          </p:nvPr>
        </p:nvSpPr>
        <p:spPr>
          <a:xfrm>
            <a:off x="1131887" y="7789862"/>
            <a:ext cx="14195425" cy="18565812"/>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14" name="Google Shape;14;p3"/>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 name="Shape 17"/>
        <p:cNvGrpSpPr/>
        <p:nvPr/>
      </p:nvGrpSpPr>
      <p:grpSpPr>
        <a:xfrm>
          <a:off x="0" y="0"/>
          <a:ext cx="0" cy="0"/>
          <a:chOff x="0" y="0"/>
          <a:chExt cx="0" cy="0"/>
        </a:xfrm>
      </p:grpSpPr>
      <p:sp>
        <p:nvSpPr>
          <p:cNvPr id="18" name="Google Shape;18;p4"/>
          <p:cNvSpPr txBox="1"/>
          <p:nvPr>
            <p:ph type="title"/>
          </p:nvPr>
        </p:nvSpPr>
        <p:spPr>
          <a:xfrm rot="5400000">
            <a:off x="1154536" y="12181947"/>
            <a:ext cx="24797175" cy="354901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9" name="Google Shape;19;p4"/>
          <p:cNvSpPr txBox="1"/>
          <p:nvPr>
            <p:ph idx="1" type="body"/>
          </p:nvPr>
        </p:nvSpPr>
        <p:spPr>
          <a:xfrm rot="5400000">
            <a:off x="-6046364" y="8735802"/>
            <a:ext cx="24797175" cy="1044130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20" name="Google Shape;20;p4"/>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 name="Shape 23"/>
        <p:cNvGrpSpPr/>
        <p:nvPr/>
      </p:nvGrpSpPr>
      <p:grpSpPr>
        <a:xfrm>
          <a:off x="0" y="0"/>
          <a:ext cx="0" cy="0"/>
          <a:chOff x="0" y="0"/>
          <a:chExt cx="0" cy="0"/>
        </a:xfrm>
      </p:grpSpPr>
      <p:sp>
        <p:nvSpPr>
          <p:cNvPr id="24" name="Google Shape;24;p5"/>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5" name="Google Shape;25;p5"/>
          <p:cNvSpPr txBox="1"/>
          <p:nvPr>
            <p:ph idx="1" type="body"/>
          </p:nvPr>
        </p:nvSpPr>
        <p:spPr>
          <a:xfrm rot="5400000">
            <a:off x="-1053307" y="9975056"/>
            <a:ext cx="18565812" cy="141954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26" name="Google Shape;26;p5"/>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 name="Shape 29"/>
        <p:cNvGrpSpPr/>
        <p:nvPr/>
      </p:nvGrpSpPr>
      <p:grpSpPr>
        <a:xfrm>
          <a:off x="0" y="0"/>
          <a:ext cx="0" cy="0"/>
          <a:chOff x="0" y="0"/>
          <a:chExt cx="0" cy="0"/>
        </a:xfrm>
      </p:grpSpPr>
      <p:sp>
        <p:nvSpPr>
          <p:cNvPr id="30" name="Google Shape;30;p6"/>
          <p:cNvSpPr txBox="1"/>
          <p:nvPr>
            <p:ph type="title"/>
          </p:nvPr>
        </p:nvSpPr>
        <p:spPr>
          <a:xfrm>
            <a:off x="1133714" y="1950720"/>
            <a:ext cx="5308520" cy="68275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576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1" name="Google Shape;31;p6"/>
          <p:cNvSpPr/>
          <p:nvPr>
            <p:ph idx="2" type="pic"/>
          </p:nvPr>
        </p:nvSpPr>
        <p:spPr>
          <a:xfrm>
            <a:off x="6997304" y="4213020"/>
            <a:ext cx="8332470" cy="20794133"/>
          </a:xfrm>
          <a:prstGeom prst="rect">
            <a:avLst/>
          </a:prstGeom>
          <a:noFill/>
          <a:ln>
            <a:noFill/>
          </a:ln>
        </p:spPr>
      </p:sp>
      <p:sp>
        <p:nvSpPr>
          <p:cNvPr id="32" name="Google Shape;32;p6"/>
          <p:cNvSpPr txBox="1"/>
          <p:nvPr>
            <p:ph idx="1" type="body"/>
          </p:nvPr>
        </p:nvSpPr>
        <p:spPr>
          <a:xfrm>
            <a:off x="1133714" y="8778240"/>
            <a:ext cx="5308520" cy="162627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2880"/>
              <a:buNone/>
              <a:defRPr sz="2880"/>
            </a:lvl1pPr>
            <a:lvl2pPr indent="-228600" lvl="1" marL="914400" algn="l">
              <a:lnSpc>
                <a:spcPct val="90000"/>
              </a:lnSpc>
              <a:spcBef>
                <a:spcPts val="900"/>
              </a:spcBef>
              <a:spcAft>
                <a:spcPts val="0"/>
              </a:spcAft>
              <a:buClr>
                <a:schemeClr val="dk1"/>
              </a:buClr>
              <a:buSzPts val="2520"/>
              <a:buNone/>
              <a:defRPr sz="2520"/>
            </a:lvl2pPr>
            <a:lvl3pPr indent="-228600" lvl="2" marL="1371600" algn="l">
              <a:lnSpc>
                <a:spcPct val="90000"/>
              </a:lnSpc>
              <a:spcBef>
                <a:spcPts val="900"/>
              </a:spcBef>
              <a:spcAft>
                <a:spcPts val="0"/>
              </a:spcAft>
              <a:buClr>
                <a:schemeClr val="dk1"/>
              </a:buClr>
              <a:buSzPts val="2160"/>
              <a:buNone/>
              <a:defRPr sz="2160"/>
            </a:lvl3pPr>
            <a:lvl4pPr indent="-228600" lvl="3" marL="1828800" algn="l">
              <a:lnSpc>
                <a:spcPct val="90000"/>
              </a:lnSpc>
              <a:spcBef>
                <a:spcPts val="900"/>
              </a:spcBef>
              <a:spcAft>
                <a:spcPts val="0"/>
              </a:spcAft>
              <a:buClr>
                <a:schemeClr val="dk1"/>
              </a:buClr>
              <a:buSzPts val="1800"/>
              <a:buNone/>
              <a:defRPr sz="1800"/>
            </a:lvl4pPr>
            <a:lvl5pPr indent="-228600" lvl="4" marL="2286000" algn="l">
              <a:lnSpc>
                <a:spcPct val="90000"/>
              </a:lnSpc>
              <a:spcBef>
                <a:spcPts val="900"/>
              </a:spcBef>
              <a:spcAft>
                <a:spcPts val="0"/>
              </a:spcAft>
              <a:buClr>
                <a:schemeClr val="dk1"/>
              </a:buClr>
              <a:buSzPts val="1800"/>
              <a:buNone/>
              <a:defRPr sz="1800"/>
            </a:lvl5pPr>
            <a:lvl6pPr indent="-228600" lvl="5" marL="2743200" algn="l">
              <a:lnSpc>
                <a:spcPct val="90000"/>
              </a:lnSpc>
              <a:spcBef>
                <a:spcPts val="900"/>
              </a:spcBef>
              <a:spcAft>
                <a:spcPts val="0"/>
              </a:spcAft>
              <a:buClr>
                <a:schemeClr val="dk1"/>
              </a:buClr>
              <a:buSzPts val="1800"/>
              <a:buNone/>
              <a:defRPr sz="1800"/>
            </a:lvl6pPr>
            <a:lvl7pPr indent="-228600" lvl="6" marL="3200400" algn="l">
              <a:lnSpc>
                <a:spcPct val="90000"/>
              </a:lnSpc>
              <a:spcBef>
                <a:spcPts val="900"/>
              </a:spcBef>
              <a:spcAft>
                <a:spcPts val="0"/>
              </a:spcAft>
              <a:buClr>
                <a:schemeClr val="dk1"/>
              </a:buClr>
              <a:buSzPts val="1800"/>
              <a:buNone/>
              <a:defRPr sz="1800"/>
            </a:lvl7pPr>
            <a:lvl8pPr indent="-228600" lvl="7" marL="3657600" algn="l">
              <a:lnSpc>
                <a:spcPct val="90000"/>
              </a:lnSpc>
              <a:spcBef>
                <a:spcPts val="900"/>
              </a:spcBef>
              <a:spcAft>
                <a:spcPts val="0"/>
              </a:spcAft>
              <a:buClr>
                <a:schemeClr val="dk1"/>
              </a:buClr>
              <a:buSzPts val="1800"/>
              <a:buNone/>
              <a:defRPr sz="1800"/>
            </a:lvl8pPr>
            <a:lvl9pPr indent="-228600" lvl="8" marL="4114800" algn="l">
              <a:lnSpc>
                <a:spcPct val="90000"/>
              </a:lnSpc>
              <a:spcBef>
                <a:spcPts val="900"/>
              </a:spcBef>
              <a:spcAft>
                <a:spcPts val="0"/>
              </a:spcAft>
              <a:buClr>
                <a:schemeClr val="dk1"/>
              </a:buClr>
              <a:buSzPts val="1800"/>
              <a:buNone/>
              <a:defRPr sz="1800"/>
            </a:lvl9pPr>
          </a:lstStyle>
          <a:p/>
        </p:txBody>
      </p:sp>
      <p:sp>
        <p:nvSpPr>
          <p:cNvPr id="33" name="Google Shape;33;p6"/>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 name="Shape 36"/>
        <p:cNvGrpSpPr/>
        <p:nvPr/>
      </p:nvGrpSpPr>
      <p:grpSpPr>
        <a:xfrm>
          <a:off x="0" y="0"/>
          <a:ext cx="0" cy="0"/>
          <a:chOff x="0" y="0"/>
          <a:chExt cx="0" cy="0"/>
        </a:xfrm>
      </p:grpSpPr>
      <p:sp>
        <p:nvSpPr>
          <p:cNvPr id="37" name="Google Shape;37;p7"/>
          <p:cNvSpPr txBox="1"/>
          <p:nvPr>
            <p:ph type="title"/>
          </p:nvPr>
        </p:nvSpPr>
        <p:spPr>
          <a:xfrm>
            <a:off x="1133714" y="1950720"/>
            <a:ext cx="5308520" cy="68275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576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8" name="Google Shape;38;p7"/>
          <p:cNvSpPr txBox="1"/>
          <p:nvPr>
            <p:ph idx="1" type="body"/>
          </p:nvPr>
        </p:nvSpPr>
        <p:spPr>
          <a:xfrm>
            <a:off x="6997304" y="4213020"/>
            <a:ext cx="8332470" cy="20794133"/>
          </a:xfrm>
          <a:prstGeom prst="rect">
            <a:avLst/>
          </a:prstGeom>
          <a:noFill/>
          <a:ln>
            <a:noFill/>
          </a:ln>
        </p:spPr>
        <p:txBody>
          <a:bodyPr anchorCtr="0" anchor="t" bIns="45700" lIns="91425" spcFirstLastPara="1" rIns="91425" wrap="square" tIns="45700">
            <a:noAutofit/>
          </a:bodyPr>
          <a:lstStyle>
            <a:lvl1pPr indent="-594360" lvl="0" marL="457200" algn="l">
              <a:lnSpc>
                <a:spcPct val="90000"/>
              </a:lnSpc>
              <a:spcBef>
                <a:spcPts val="1800"/>
              </a:spcBef>
              <a:spcAft>
                <a:spcPts val="0"/>
              </a:spcAft>
              <a:buClr>
                <a:schemeClr val="dk1"/>
              </a:buClr>
              <a:buSzPts val="5760"/>
              <a:buChar char="•"/>
              <a:defRPr sz="5760"/>
            </a:lvl1pPr>
            <a:lvl2pPr indent="-548640" lvl="1" marL="914400" algn="l">
              <a:lnSpc>
                <a:spcPct val="90000"/>
              </a:lnSpc>
              <a:spcBef>
                <a:spcPts val="900"/>
              </a:spcBef>
              <a:spcAft>
                <a:spcPts val="0"/>
              </a:spcAft>
              <a:buClr>
                <a:schemeClr val="dk1"/>
              </a:buClr>
              <a:buSzPts val="5040"/>
              <a:buChar char="•"/>
              <a:defRPr sz="5040"/>
            </a:lvl2pPr>
            <a:lvl3pPr indent="-502919" lvl="2" marL="1371600" algn="l">
              <a:lnSpc>
                <a:spcPct val="90000"/>
              </a:lnSpc>
              <a:spcBef>
                <a:spcPts val="900"/>
              </a:spcBef>
              <a:spcAft>
                <a:spcPts val="0"/>
              </a:spcAft>
              <a:buClr>
                <a:schemeClr val="dk1"/>
              </a:buClr>
              <a:buSzPts val="4320"/>
              <a:buChar char="•"/>
              <a:defRPr sz="4320"/>
            </a:lvl3pPr>
            <a:lvl4pPr indent="-457200" lvl="3" marL="1828800" algn="l">
              <a:lnSpc>
                <a:spcPct val="90000"/>
              </a:lnSpc>
              <a:spcBef>
                <a:spcPts val="900"/>
              </a:spcBef>
              <a:spcAft>
                <a:spcPts val="0"/>
              </a:spcAft>
              <a:buClr>
                <a:schemeClr val="dk1"/>
              </a:buClr>
              <a:buSzPts val="3600"/>
              <a:buChar char="•"/>
              <a:defRPr sz="3600"/>
            </a:lvl4pPr>
            <a:lvl5pPr indent="-457200" lvl="4" marL="2286000" algn="l">
              <a:lnSpc>
                <a:spcPct val="90000"/>
              </a:lnSpc>
              <a:spcBef>
                <a:spcPts val="900"/>
              </a:spcBef>
              <a:spcAft>
                <a:spcPts val="0"/>
              </a:spcAft>
              <a:buClr>
                <a:schemeClr val="dk1"/>
              </a:buClr>
              <a:buSzPts val="3600"/>
              <a:buChar char="•"/>
              <a:defRPr sz="3600"/>
            </a:lvl5pPr>
            <a:lvl6pPr indent="-457200" lvl="5" marL="2743200" algn="l">
              <a:lnSpc>
                <a:spcPct val="90000"/>
              </a:lnSpc>
              <a:spcBef>
                <a:spcPts val="900"/>
              </a:spcBef>
              <a:spcAft>
                <a:spcPts val="0"/>
              </a:spcAft>
              <a:buClr>
                <a:schemeClr val="dk1"/>
              </a:buClr>
              <a:buSzPts val="3600"/>
              <a:buChar char="•"/>
              <a:defRPr sz="3600"/>
            </a:lvl6pPr>
            <a:lvl7pPr indent="-457200" lvl="6" marL="3200400" algn="l">
              <a:lnSpc>
                <a:spcPct val="90000"/>
              </a:lnSpc>
              <a:spcBef>
                <a:spcPts val="900"/>
              </a:spcBef>
              <a:spcAft>
                <a:spcPts val="0"/>
              </a:spcAft>
              <a:buClr>
                <a:schemeClr val="dk1"/>
              </a:buClr>
              <a:buSzPts val="3600"/>
              <a:buChar char="•"/>
              <a:defRPr sz="3600"/>
            </a:lvl7pPr>
            <a:lvl8pPr indent="-457200" lvl="7" marL="3657600" algn="l">
              <a:lnSpc>
                <a:spcPct val="90000"/>
              </a:lnSpc>
              <a:spcBef>
                <a:spcPts val="900"/>
              </a:spcBef>
              <a:spcAft>
                <a:spcPts val="0"/>
              </a:spcAft>
              <a:buClr>
                <a:schemeClr val="dk1"/>
              </a:buClr>
              <a:buSzPts val="3600"/>
              <a:buChar char="•"/>
              <a:defRPr sz="3600"/>
            </a:lvl8pPr>
            <a:lvl9pPr indent="-457200" lvl="8" marL="4114800" algn="l">
              <a:lnSpc>
                <a:spcPct val="90000"/>
              </a:lnSpc>
              <a:spcBef>
                <a:spcPts val="900"/>
              </a:spcBef>
              <a:spcAft>
                <a:spcPts val="0"/>
              </a:spcAft>
              <a:buClr>
                <a:schemeClr val="dk1"/>
              </a:buClr>
              <a:buSzPts val="3600"/>
              <a:buChar char="•"/>
              <a:defRPr sz="3600"/>
            </a:lvl9pPr>
          </a:lstStyle>
          <a:p/>
        </p:txBody>
      </p:sp>
      <p:sp>
        <p:nvSpPr>
          <p:cNvPr id="39" name="Google Shape;39;p7"/>
          <p:cNvSpPr txBox="1"/>
          <p:nvPr>
            <p:ph idx="2" type="body"/>
          </p:nvPr>
        </p:nvSpPr>
        <p:spPr>
          <a:xfrm>
            <a:off x="1133714" y="8778240"/>
            <a:ext cx="5308520" cy="162627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2880"/>
              <a:buNone/>
              <a:defRPr sz="2880"/>
            </a:lvl1pPr>
            <a:lvl2pPr indent="-228600" lvl="1" marL="914400" algn="l">
              <a:lnSpc>
                <a:spcPct val="90000"/>
              </a:lnSpc>
              <a:spcBef>
                <a:spcPts val="900"/>
              </a:spcBef>
              <a:spcAft>
                <a:spcPts val="0"/>
              </a:spcAft>
              <a:buClr>
                <a:schemeClr val="dk1"/>
              </a:buClr>
              <a:buSzPts val="2520"/>
              <a:buNone/>
              <a:defRPr sz="2520"/>
            </a:lvl2pPr>
            <a:lvl3pPr indent="-228600" lvl="2" marL="1371600" algn="l">
              <a:lnSpc>
                <a:spcPct val="90000"/>
              </a:lnSpc>
              <a:spcBef>
                <a:spcPts val="900"/>
              </a:spcBef>
              <a:spcAft>
                <a:spcPts val="0"/>
              </a:spcAft>
              <a:buClr>
                <a:schemeClr val="dk1"/>
              </a:buClr>
              <a:buSzPts val="2160"/>
              <a:buNone/>
              <a:defRPr sz="2160"/>
            </a:lvl3pPr>
            <a:lvl4pPr indent="-228600" lvl="3" marL="1828800" algn="l">
              <a:lnSpc>
                <a:spcPct val="90000"/>
              </a:lnSpc>
              <a:spcBef>
                <a:spcPts val="900"/>
              </a:spcBef>
              <a:spcAft>
                <a:spcPts val="0"/>
              </a:spcAft>
              <a:buClr>
                <a:schemeClr val="dk1"/>
              </a:buClr>
              <a:buSzPts val="1800"/>
              <a:buNone/>
              <a:defRPr sz="1800"/>
            </a:lvl4pPr>
            <a:lvl5pPr indent="-228600" lvl="4" marL="2286000" algn="l">
              <a:lnSpc>
                <a:spcPct val="90000"/>
              </a:lnSpc>
              <a:spcBef>
                <a:spcPts val="900"/>
              </a:spcBef>
              <a:spcAft>
                <a:spcPts val="0"/>
              </a:spcAft>
              <a:buClr>
                <a:schemeClr val="dk1"/>
              </a:buClr>
              <a:buSzPts val="1800"/>
              <a:buNone/>
              <a:defRPr sz="1800"/>
            </a:lvl5pPr>
            <a:lvl6pPr indent="-228600" lvl="5" marL="2743200" algn="l">
              <a:lnSpc>
                <a:spcPct val="90000"/>
              </a:lnSpc>
              <a:spcBef>
                <a:spcPts val="900"/>
              </a:spcBef>
              <a:spcAft>
                <a:spcPts val="0"/>
              </a:spcAft>
              <a:buClr>
                <a:schemeClr val="dk1"/>
              </a:buClr>
              <a:buSzPts val="1800"/>
              <a:buNone/>
              <a:defRPr sz="1800"/>
            </a:lvl6pPr>
            <a:lvl7pPr indent="-228600" lvl="6" marL="3200400" algn="l">
              <a:lnSpc>
                <a:spcPct val="90000"/>
              </a:lnSpc>
              <a:spcBef>
                <a:spcPts val="900"/>
              </a:spcBef>
              <a:spcAft>
                <a:spcPts val="0"/>
              </a:spcAft>
              <a:buClr>
                <a:schemeClr val="dk1"/>
              </a:buClr>
              <a:buSzPts val="1800"/>
              <a:buNone/>
              <a:defRPr sz="1800"/>
            </a:lvl7pPr>
            <a:lvl8pPr indent="-228600" lvl="7" marL="3657600" algn="l">
              <a:lnSpc>
                <a:spcPct val="90000"/>
              </a:lnSpc>
              <a:spcBef>
                <a:spcPts val="900"/>
              </a:spcBef>
              <a:spcAft>
                <a:spcPts val="0"/>
              </a:spcAft>
              <a:buClr>
                <a:schemeClr val="dk1"/>
              </a:buClr>
              <a:buSzPts val="1800"/>
              <a:buNone/>
              <a:defRPr sz="1800"/>
            </a:lvl8pPr>
            <a:lvl9pPr indent="-228600" lvl="8" marL="4114800" algn="l">
              <a:lnSpc>
                <a:spcPct val="90000"/>
              </a:lnSpc>
              <a:spcBef>
                <a:spcPts val="900"/>
              </a:spcBef>
              <a:spcAft>
                <a:spcPts val="0"/>
              </a:spcAft>
              <a:buClr>
                <a:schemeClr val="dk1"/>
              </a:buClr>
              <a:buSzPts val="1800"/>
              <a:buNone/>
              <a:defRPr sz="1800"/>
            </a:lvl9pPr>
          </a:lstStyle>
          <a:p/>
        </p:txBody>
      </p:sp>
      <p:sp>
        <p:nvSpPr>
          <p:cNvPr id="40" name="Google Shape;40;p7"/>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8"/>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9"/>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9" name="Google Shape;49;p9"/>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0"/>
          <p:cNvSpPr txBox="1"/>
          <p:nvPr>
            <p:ph type="title"/>
          </p:nvPr>
        </p:nvSpPr>
        <p:spPr>
          <a:xfrm>
            <a:off x="1133714" y="1557873"/>
            <a:ext cx="14196060" cy="565573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4" name="Google Shape;54;p10"/>
          <p:cNvSpPr txBox="1"/>
          <p:nvPr>
            <p:ph idx="1" type="body"/>
          </p:nvPr>
        </p:nvSpPr>
        <p:spPr>
          <a:xfrm>
            <a:off x="1133716" y="7172962"/>
            <a:ext cx="6963012" cy="3515358"/>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b="1" sz="4320"/>
            </a:lvl1pPr>
            <a:lvl2pPr indent="-228600" lvl="1" marL="914400" algn="l">
              <a:lnSpc>
                <a:spcPct val="90000"/>
              </a:lnSpc>
              <a:spcBef>
                <a:spcPts val="900"/>
              </a:spcBef>
              <a:spcAft>
                <a:spcPts val="0"/>
              </a:spcAft>
              <a:buClr>
                <a:schemeClr val="dk1"/>
              </a:buClr>
              <a:buSzPts val="3600"/>
              <a:buNone/>
              <a:defRPr b="1" sz="3600"/>
            </a:lvl2pPr>
            <a:lvl3pPr indent="-228600" lvl="2" marL="1371600" algn="l">
              <a:lnSpc>
                <a:spcPct val="90000"/>
              </a:lnSpc>
              <a:spcBef>
                <a:spcPts val="900"/>
              </a:spcBef>
              <a:spcAft>
                <a:spcPts val="0"/>
              </a:spcAft>
              <a:buClr>
                <a:schemeClr val="dk1"/>
              </a:buClr>
              <a:buSzPts val="3240"/>
              <a:buNone/>
              <a:defRPr b="1" sz="3240"/>
            </a:lvl3pPr>
            <a:lvl4pPr indent="-228600" lvl="3" marL="1828800" algn="l">
              <a:lnSpc>
                <a:spcPct val="90000"/>
              </a:lnSpc>
              <a:spcBef>
                <a:spcPts val="900"/>
              </a:spcBef>
              <a:spcAft>
                <a:spcPts val="0"/>
              </a:spcAft>
              <a:buClr>
                <a:schemeClr val="dk1"/>
              </a:buClr>
              <a:buSzPts val="2880"/>
              <a:buNone/>
              <a:defRPr b="1" sz="2880"/>
            </a:lvl4pPr>
            <a:lvl5pPr indent="-228600" lvl="4" marL="2286000" algn="l">
              <a:lnSpc>
                <a:spcPct val="90000"/>
              </a:lnSpc>
              <a:spcBef>
                <a:spcPts val="900"/>
              </a:spcBef>
              <a:spcAft>
                <a:spcPts val="0"/>
              </a:spcAft>
              <a:buClr>
                <a:schemeClr val="dk1"/>
              </a:buClr>
              <a:buSzPts val="2880"/>
              <a:buNone/>
              <a:defRPr b="1" sz="2880"/>
            </a:lvl5pPr>
            <a:lvl6pPr indent="-228600" lvl="5" marL="2743200" algn="l">
              <a:lnSpc>
                <a:spcPct val="90000"/>
              </a:lnSpc>
              <a:spcBef>
                <a:spcPts val="900"/>
              </a:spcBef>
              <a:spcAft>
                <a:spcPts val="0"/>
              </a:spcAft>
              <a:buClr>
                <a:schemeClr val="dk1"/>
              </a:buClr>
              <a:buSzPts val="2880"/>
              <a:buNone/>
              <a:defRPr b="1" sz="2880"/>
            </a:lvl6pPr>
            <a:lvl7pPr indent="-228600" lvl="6" marL="3200400" algn="l">
              <a:lnSpc>
                <a:spcPct val="90000"/>
              </a:lnSpc>
              <a:spcBef>
                <a:spcPts val="900"/>
              </a:spcBef>
              <a:spcAft>
                <a:spcPts val="0"/>
              </a:spcAft>
              <a:buClr>
                <a:schemeClr val="dk1"/>
              </a:buClr>
              <a:buSzPts val="2880"/>
              <a:buNone/>
              <a:defRPr b="1" sz="2880"/>
            </a:lvl7pPr>
            <a:lvl8pPr indent="-228600" lvl="7" marL="3657600" algn="l">
              <a:lnSpc>
                <a:spcPct val="90000"/>
              </a:lnSpc>
              <a:spcBef>
                <a:spcPts val="900"/>
              </a:spcBef>
              <a:spcAft>
                <a:spcPts val="0"/>
              </a:spcAft>
              <a:buClr>
                <a:schemeClr val="dk1"/>
              </a:buClr>
              <a:buSzPts val="2880"/>
              <a:buNone/>
              <a:defRPr b="1" sz="2880"/>
            </a:lvl8pPr>
            <a:lvl9pPr indent="-228600" lvl="8" marL="4114800" algn="l">
              <a:lnSpc>
                <a:spcPct val="90000"/>
              </a:lnSpc>
              <a:spcBef>
                <a:spcPts val="900"/>
              </a:spcBef>
              <a:spcAft>
                <a:spcPts val="0"/>
              </a:spcAft>
              <a:buClr>
                <a:schemeClr val="dk1"/>
              </a:buClr>
              <a:buSzPts val="2880"/>
              <a:buNone/>
              <a:defRPr b="1" sz="2880"/>
            </a:lvl9pPr>
          </a:lstStyle>
          <a:p/>
        </p:txBody>
      </p:sp>
      <p:sp>
        <p:nvSpPr>
          <p:cNvPr id="55" name="Google Shape;55;p10"/>
          <p:cNvSpPr txBox="1"/>
          <p:nvPr>
            <p:ph idx="2" type="body"/>
          </p:nvPr>
        </p:nvSpPr>
        <p:spPr>
          <a:xfrm>
            <a:off x="1133716" y="10688320"/>
            <a:ext cx="6963012" cy="157209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56" name="Google Shape;56;p10"/>
          <p:cNvSpPr txBox="1"/>
          <p:nvPr>
            <p:ph idx="3" type="body"/>
          </p:nvPr>
        </p:nvSpPr>
        <p:spPr>
          <a:xfrm>
            <a:off x="8332471" y="7172962"/>
            <a:ext cx="6997304" cy="3515358"/>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b="1" sz="4320"/>
            </a:lvl1pPr>
            <a:lvl2pPr indent="-228600" lvl="1" marL="914400" algn="l">
              <a:lnSpc>
                <a:spcPct val="90000"/>
              </a:lnSpc>
              <a:spcBef>
                <a:spcPts val="900"/>
              </a:spcBef>
              <a:spcAft>
                <a:spcPts val="0"/>
              </a:spcAft>
              <a:buClr>
                <a:schemeClr val="dk1"/>
              </a:buClr>
              <a:buSzPts val="3600"/>
              <a:buNone/>
              <a:defRPr b="1" sz="3600"/>
            </a:lvl2pPr>
            <a:lvl3pPr indent="-228600" lvl="2" marL="1371600" algn="l">
              <a:lnSpc>
                <a:spcPct val="90000"/>
              </a:lnSpc>
              <a:spcBef>
                <a:spcPts val="900"/>
              </a:spcBef>
              <a:spcAft>
                <a:spcPts val="0"/>
              </a:spcAft>
              <a:buClr>
                <a:schemeClr val="dk1"/>
              </a:buClr>
              <a:buSzPts val="3240"/>
              <a:buNone/>
              <a:defRPr b="1" sz="3240"/>
            </a:lvl3pPr>
            <a:lvl4pPr indent="-228600" lvl="3" marL="1828800" algn="l">
              <a:lnSpc>
                <a:spcPct val="90000"/>
              </a:lnSpc>
              <a:spcBef>
                <a:spcPts val="900"/>
              </a:spcBef>
              <a:spcAft>
                <a:spcPts val="0"/>
              </a:spcAft>
              <a:buClr>
                <a:schemeClr val="dk1"/>
              </a:buClr>
              <a:buSzPts val="2880"/>
              <a:buNone/>
              <a:defRPr b="1" sz="2880"/>
            </a:lvl4pPr>
            <a:lvl5pPr indent="-228600" lvl="4" marL="2286000" algn="l">
              <a:lnSpc>
                <a:spcPct val="90000"/>
              </a:lnSpc>
              <a:spcBef>
                <a:spcPts val="900"/>
              </a:spcBef>
              <a:spcAft>
                <a:spcPts val="0"/>
              </a:spcAft>
              <a:buClr>
                <a:schemeClr val="dk1"/>
              </a:buClr>
              <a:buSzPts val="2880"/>
              <a:buNone/>
              <a:defRPr b="1" sz="2880"/>
            </a:lvl5pPr>
            <a:lvl6pPr indent="-228600" lvl="5" marL="2743200" algn="l">
              <a:lnSpc>
                <a:spcPct val="90000"/>
              </a:lnSpc>
              <a:spcBef>
                <a:spcPts val="900"/>
              </a:spcBef>
              <a:spcAft>
                <a:spcPts val="0"/>
              </a:spcAft>
              <a:buClr>
                <a:schemeClr val="dk1"/>
              </a:buClr>
              <a:buSzPts val="2880"/>
              <a:buNone/>
              <a:defRPr b="1" sz="2880"/>
            </a:lvl6pPr>
            <a:lvl7pPr indent="-228600" lvl="6" marL="3200400" algn="l">
              <a:lnSpc>
                <a:spcPct val="90000"/>
              </a:lnSpc>
              <a:spcBef>
                <a:spcPts val="900"/>
              </a:spcBef>
              <a:spcAft>
                <a:spcPts val="0"/>
              </a:spcAft>
              <a:buClr>
                <a:schemeClr val="dk1"/>
              </a:buClr>
              <a:buSzPts val="2880"/>
              <a:buNone/>
              <a:defRPr b="1" sz="2880"/>
            </a:lvl7pPr>
            <a:lvl8pPr indent="-228600" lvl="7" marL="3657600" algn="l">
              <a:lnSpc>
                <a:spcPct val="90000"/>
              </a:lnSpc>
              <a:spcBef>
                <a:spcPts val="900"/>
              </a:spcBef>
              <a:spcAft>
                <a:spcPts val="0"/>
              </a:spcAft>
              <a:buClr>
                <a:schemeClr val="dk1"/>
              </a:buClr>
              <a:buSzPts val="2880"/>
              <a:buNone/>
              <a:defRPr b="1" sz="2880"/>
            </a:lvl8pPr>
            <a:lvl9pPr indent="-228600" lvl="8" marL="4114800" algn="l">
              <a:lnSpc>
                <a:spcPct val="90000"/>
              </a:lnSpc>
              <a:spcBef>
                <a:spcPts val="900"/>
              </a:spcBef>
              <a:spcAft>
                <a:spcPts val="0"/>
              </a:spcAft>
              <a:buClr>
                <a:schemeClr val="dk1"/>
              </a:buClr>
              <a:buSzPts val="2880"/>
              <a:buNone/>
              <a:defRPr b="1" sz="2880"/>
            </a:lvl9pPr>
          </a:lstStyle>
          <a:p/>
        </p:txBody>
      </p:sp>
      <p:sp>
        <p:nvSpPr>
          <p:cNvPr id="57" name="Google Shape;57;p10"/>
          <p:cNvSpPr txBox="1"/>
          <p:nvPr>
            <p:ph idx="4" type="body"/>
          </p:nvPr>
        </p:nvSpPr>
        <p:spPr>
          <a:xfrm>
            <a:off x="8332471" y="10688320"/>
            <a:ext cx="6997304" cy="157209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58" name="Google Shape;58;p10"/>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1"/>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3" name="Google Shape;63;p11"/>
          <p:cNvSpPr txBox="1"/>
          <p:nvPr>
            <p:ph idx="1" type="body"/>
          </p:nvPr>
        </p:nvSpPr>
        <p:spPr>
          <a:xfrm>
            <a:off x="1131570" y="7789333"/>
            <a:ext cx="6995160" cy="185657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64" name="Google Shape;64;p11"/>
          <p:cNvSpPr txBox="1"/>
          <p:nvPr>
            <p:ph idx="2" type="body"/>
          </p:nvPr>
        </p:nvSpPr>
        <p:spPr>
          <a:xfrm>
            <a:off x="8332470" y="7789333"/>
            <a:ext cx="6995160" cy="185657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65" name="Google Shape;65;p11"/>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2"/>
          <p:cNvSpPr txBox="1"/>
          <p:nvPr>
            <p:ph type="title"/>
          </p:nvPr>
        </p:nvSpPr>
        <p:spPr>
          <a:xfrm>
            <a:off x="1122998" y="7294888"/>
            <a:ext cx="14196060" cy="12171678"/>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108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0" name="Google Shape;70;p12"/>
          <p:cNvSpPr txBox="1"/>
          <p:nvPr>
            <p:ph idx="1" type="body"/>
          </p:nvPr>
        </p:nvSpPr>
        <p:spPr>
          <a:xfrm>
            <a:off x="1122998" y="19581715"/>
            <a:ext cx="14196060" cy="640079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sz="4320">
                <a:solidFill>
                  <a:schemeClr val="dk1"/>
                </a:solidFill>
              </a:defRPr>
            </a:lvl1pPr>
            <a:lvl2pPr indent="-228600" lvl="1" marL="914400" algn="l">
              <a:lnSpc>
                <a:spcPct val="90000"/>
              </a:lnSpc>
              <a:spcBef>
                <a:spcPts val="900"/>
              </a:spcBef>
              <a:spcAft>
                <a:spcPts val="0"/>
              </a:spcAft>
              <a:buClr>
                <a:srgbClr val="888888"/>
              </a:buClr>
              <a:buSzPts val="3600"/>
              <a:buNone/>
              <a:defRPr sz="3600">
                <a:solidFill>
                  <a:srgbClr val="888888"/>
                </a:solidFill>
              </a:defRPr>
            </a:lvl2pPr>
            <a:lvl3pPr indent="-228600" lvl="2" marL="1371600" algn="l">
              <a:lnSpc>
                <a:spcPct val="90000"/>
              </a:lnSpc>
              <a:spcBef>
                <a:spcPts val="900"/>
              </a:spcBef>
              <a:spcAft>
                <a:spcPts val="0"/>
              </a:spcAft>
              <a:buClr>
                <a:srgbClr val="888888"/>
              </a:buClr>
              <a:buSzPts val="3240"/>
              <a:buNone/>
              <a:defRPr sz="3240">
                <a:solidFill>
                  <a:srgbClr val="888888"/>
                </a:solidFill>
              </a:defRPr>
            </a:lvl3pPr>
            <a:lvl4pPr indent="-228600" lvl="3" marL="1828800" algn="l">
              <a:lnSpc>
                <a:spcPct val="90000"/>
              </a:lnSpc>
              <a:spcBef>
                <a:spcPts val="900"/>
              </a:spcBef>
              <a:spcAft>
                <a:spcPts val="0"/>
              </a:spcAft>
              <a:buClr>
                <a:srgbClr val="888888"/>
              </a:buClr>
              <a:buSzPts val="2880"/>
              <a:buNone/>
              <a:defRPr sz="2880">
                <a:solidFill>
                  <a:srgbClr val="888888"/>
                </a:solidFill>
              </a:defRPr>
            </a:lvl4pPr>
            <a:lvl5pPr indent="-228600" lvl="4" marL="2286000" algn="l">
              <a:lnSpc>
                <a:spcPct val="90000"/>
              </a:lnSpc>
              <a:spcBef>
                <a:spcPts val="900"/>
              </a:spcBef>
              <a:spcAft>
                <a:spcPts val="0"/>
              </a:spcAft>
              <a:buClr>
                <a:srgbClr val="888888"/>
              </a:buClr>
              <a:buSzPts val="2880"/>
              <a:buNone/>
              <a:defRPr sz="2880">
                <a:solidFill>
                  <a:srgbClr val="888888"/>
                </a:solidFill>
              </a:defRPr>
            </a:lvl5pPr>
            <a:lvl6pPr indent="-228600" lvl="5" marL="2743200" algn="l">
              <a:lnSpc>
                <a:spcPct val="90000"/>
              </a:lnSpc>
              <a:spcBef>
                <a:spcPts val="900"/>
              </a:spcBef>
              <a:spcAft>
                <a:spcPts val="0"/>
              </a:spcAft>
              <a:buClr>
                <a:srgbClr val="888888"/>
              </a:buClr>
              <a:buSzPts val="2880"/>
              <a:buNone/>
              <a:defRPr sz="2880">
                <a:solidFill>
                  <a:srgbClr val="888888"/>
                </a:solidFill>
              </a:defRPr>
            </a:lvl6pPr>
            <a:lvl7pPr indent="-228600" lvl="6" marL="3200400" algn="l">
              <a:lnSpc>
                <a:spcPct val="90000"/>
              </a:lnSpc>
              <a:spcBef>
                <a:spcPts val="900"/>
              </a:spcBef>
              <a:spcAft>
                <a:spcPts val="0"/>
              </a:spcAft>
              <a:buClr>
                <a:srgbClr val="888888"/>
              </a:buClr>
              <a:buSzPts val="2880"/>
              <a:buNone/>
              <a:defRPr sz="2880">
                <a:solidFill>
                  <a:srgbClr val="888888"/>
                </a:solidFill>
              </a:defRPr>
            </a:lvl7pPr>
            <a:lvl8pPr indent="-228600" lvl="7" marL="3657600" algn="l">
              <a:lnSpc>
                <a:spcPct val="90000"/>
              </a:lnSpc>
              <a:spcBef>
                <a:spcPts val="900"/>
              </a:spcBef>
              <a:spcAft>
                <a:spcPts val="0"/>
              </a:spcAft>
              <a:buClr>
                <a:srgbClr val="888888"/>
              </a:buClr>
              <a:buSzPts val="2880"/>
              <a:buNone/>
              <a:defRPr sz="2880">
                <a:solidFill>
                  <a:srgbClr val="888888"/>
                </a:solidFill>
              </a:defRPr>
            </a:lvl8pPr>
            <a:lvl9pPr indent="-228600" lvl="8" marL="4114800" algn="l">
              <a:lnSpc>
                <a:spcPct val="90000"/>
              </a:lnSpc>
              <a:spcBef>
                <a:spcPts val="900"/>
              </a:spcBef>
              <a:spcAft>
                <a:spcPts val="0"/>
              </a:spcAft>
              <a:buClr>
                <a:srgbClr val="888888"/>
              </a:buClr>
              <a:buSzPts val="2880"/>
              <a:buNone/>
              <a:defRPr sz="2880">
                <a:solidFill>
                  <a:srgbClr val="888888"/>
                </a:solidFill>
              </a:defRPr>
            </a:lvl9pPr>
          </a:lstStyle>
          <a:p/>
        </p:txBody>
      </p:sp>
      <p:sp>
        <p:nvSpPr>
          <p:cNvPr id="71" name="Google Shape;71;p12"/>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13"/>
          <p:cNvSpPr txBox="1"/>
          <p:nvPr>
            <p:ph type="ctrTitle"/>
          </p:nvPr>
        </p:nvSpPr>
        <p:spPr>
          <a:xfrm>
            <a:off x="1234440" y="4788749"/>
            <a:ext cx="13990320" cy="10187093"/>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108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6" name="Google Shape;76;p13"/>
          <p:cNvSpPr txBox="1"/>
          <p:nvPr>
            <p:ph idx="1" type="subTitle"/>
          </p:nvPr>
        </p:nvSpPr>
        <p:spPr>
          <a:xfrm>
            <a:off x="2057400" y="15368695"/>
            <a:ext cx="12344400" cy="7064585"/>
          </a:xfrm>
          <a:prstGeom prst="rect">
            <a:avLst/>
          </a:prstGeom>
          <a:noFill/>
          <a:ln>
            <a:noFill/>
          </a:ln>
        </p:spPr>
        <p:txBody>
          <a:bodyPr anchorCtr="0" anchor="t" bIns="45700" lIns="91425" spcFirstLastPara="1" rIns="91425" wrap="square" tIns="45700">
            <a:noAutofit/>
          </a:bodyPr>
          <a:lstStyle>
            <a:lvl1pPr lvl="0" algn="ctr">
              <a:lnSpc>
                <a:spcPct val="90000"/>
              </a:lnSpc>
              <a:spcBef>
                <a:spcPts val="1800"/>
              </a:spcBef>
              <a:spcAft>
                <a:spcPts val="0"/>
              </a:spcAft>
              <a:buClr>
                <a:schemeClr val="dk1"/>
              </a:buClr>
              <a:buSzPts val="4320"/>
              <a:buNone/>
              <a:defRPr sz="4320"/>
            </a:lvl1pPr>
            <a:lvl2pPr lvl="1" algn="ctr">
              <a:lnSpc>
                <a:spcPct val="90000"/>
              </a:lnSpc>
              <a:spcBef>
                <a:spcPts val="900"/>
              </a:spcBef>
              <a:spcAft>
                <a:spcPts val="0"/>
              </a:spcAft>
              <a:buClr>
                <a:schemeClr val="dk1"/>
              </a:buClr>
              <a:buSzPts val="3600"/>
              <a:buNone/>
              <a:defRPr sz="3600"/>
            </a:lvl2pPr>
            <a:lvl3pPr lvl="2" algn="ctr">
              <a:lnSpc>
                <a:spcPct val="90000"/>
              </a:lnSpc>
              <a:spcBef>
                <a:spcPts val="900"/>
              </a:spcBef>
              <a:spcAft>
                <a:spcPts val="0"/>
              </a:spcAft>
              <a:buClr>
                <a:schemeClr val="dk1"/>
              </a:buClr>
              <a:buSzPts val="3240"/>
              <a:buNone/>
              <a:defRPr sz="3240"/>
            </a:lvl3pPr>
            <a:lvl4pPr lvl="3" algn="ctr">
              <a:lnSpc>
                <a:spcPct val="90000"/>
              </a:lnSpc>
              <a:spcBef>
                <a:spcPts val="900"/>
              </a:spcBef>
              <a:spcAft>
                <a:spcPts val="0"/>
              </a:spcAft>
              <a:buClr>
                <a:schemeClr val="dk1"/>
              </a:buClr>
              <a:buSzPts val="2880"/>
              <a:buNone/>
              <a:defRPr sz="2880"/>
            </a:lvl4pPr>
            <a:lvl5pPr lvl="4" algn="ctr">
              <a:lnSpc>
                <a:spcPct val="90000"/>
              </a:lnSpc>
              <a:spcBef>
                <a:spcPts val="900"/>
              </a:spcBef>
              <a:spcAft>
                <a:spcPts val="0"/>
              </a:spcAft>
              <a:buClr>
                <a:schemeClr val="dk1"/>
              </a:buClr>
              <a:buSzPts val="2880"/>
              <a:buNone/>
              <a:defRPr sz="2880"/>
            </a:lvl5pPr>
            <a:lvl6pPr lvl="5" algn="ctr">
              <a:lnSpc>
                <a:spcPct val="90000"/>
              </a:lnSpc>
              <a:spcBef>
                <a:spcPts val="900"/>
              </a:spcBef>
              <a:spcAft>
                <a:spcPts val="0"/>
              </a:spcAft>
              <a:buClr>
                <a:schemeClr val="dk1"/>
              </a:buClr>
              <a:buSzPts val="2880"/>
              <a:buNone/>
              <a:defRPr sz="2880"/>
            </a:lvl6pPr>
            <a:lvl7pPr lvl="6" algn="ctr">
              <a:lnSpc>
                <a:spcPct val="90000"/>
              </a:lnSpc>
              <a:spcBef>
                <a:spcPts val="900"/>
              </a:spcBef>
              <a:spcAft>
                <a:spcPts val="0"/>
              </a:spcAft>
              <a:buClr>
                <a:schemeClr val="dk1"/>
              </a:buClr>
              <a:buSzPts val="2880"/>
              <a:buNone/>
              <a:defRPr sz="2880"/>
            </a:lvl7pPr>
            <a:lvl8pPr lvl="7" algn="ctr">
              <a:lnSpc>
                <a:spcPct val="90000"/>
              </a:lnSpc>
              <a:spcBef>
                <a:spcPts val="900"/>
              </a:spcBef>
              <a:spcAft>
                <a:spcPts val="0"/>
              </a:spcAft>
              <a:buClr>
                <a:schemeClr val="dk1"/>
              </a:buClr>
              <a:buSzPts val="2880"/>
              <a:buNone/>
              <a:defRPr sz="2880"/>
            </a:lvl8pPr>
            <a:lvl9pPr lvl="8" algn="ctr">
              <a:lnSpc>
                <a:spcPct val="90000"/>
              </a:lnSpc>
              <a:spcBef>
                <a:spcPts val="900"/>
              </a:spcBef>
              <a:spcAft>
                <a:spcPts val="0"/>
              </a:spcAft>
              <a:buClr>
                <a:schemeClr val="dk1"/>
              </a:buClr>
              <a:buSzPts val="2880"/>
              <a:buNone/>
              <a:defRPr sz="2880"/>
            </a:lvl9pPr>
          </a:lstStyle>
          <a:p/>
        </p:txBody>
      </p:sp>
      <p:sp>
        <p:nvSpPr>
          <p:cNvPr id="77" name="Google Shape;77;p13"/>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400"/>
              <a:buNone/>
              <a:defRPr b="0" i="0" sz="7900" u="none" cap="none" strike="noStrike">
                <a:solidFill>
                  <a:schemeClr val="dk1"/>
                </a:solidFill>
                <a:latin typeface="Calibri"/>
                <a:ea typeface="Calibri"/>
                <a:cs typeface="Calibri"/>
                <a:sym typeface="Calibri"/>
              </a:defRPr>
            </a:lvl9pPr>
          </a:lstStyle>
          <a:p/>
        </p:txBody>
      </p:sp>
      <p:sp>
        <p:nvSpPr>
          <p:cNvPr id="7" name="Google Shape;7;p2"/>
          <p:cNvSpPr txBox="1"/>
          <p:nvPr>
            <p:ph idx="1" type="body"/>
          </p:nvPr>
        </p:nvSpPr>
        <p:spPr>
          <a:xfrm>
            <a:off x="1131887" y="7789862"/>
            <a:ext cx="14195425" cy="18565812"/>
          </a:xfrm>
          <a:prstGeom prst="rect">
            <a:avLst/>
          </a:prstGeom>
          <a:noFill/>
          <a:ln>
            <a:noFill/>
          </a:ln>
        </p:spPr>
        <p:txBody>
          <a:bodyPr anchorCtr="0" anchor="t" bIns="45700" lIns="91425" spcFirstLastPara="1" rIns="91425" wrap="square" tIns="45700">
            <a:noAutofit/>
          </a:bodyPr>
          <a:lstStyle>
            <a:lvl1pPr indent="-546100" lvl="0" marL="457200" marR="0" rtl="0" algn="l">
              <a:lnSpc>
                <a:spcPct val="90000"/>
              </a:lnSpc>
              <a:spcBef>
                <a:spcPts val="1800"/>
              </a:spcBef>
              <a:spcAft>
                <a:spcPts val="0"/>
              </a:spcAft>
              <a:buClr>
                <a:schemeClr val="dk1"/>
              </a:buClr>
              <a:buSzPts val="5000"/>
              <a:buFont typeface="Arial"/>
              <a:buChar char="•"/>
              <a:defRPr b="0" i="0" sz="5000" u="none" cap="none" strike="noStrike">
                <a:solidFill>
                  <a:schemeClr val="dk1"/>
                </a:solidFill>
                <a:latin typeface="Calibri"/>
                <a:ea typeface="Calibri"/>
                <a:cs typeface="Calibri"/>
                <a:sym typeface="Calibri"/>
              </a:defRPr>
            </a:lvl1pPr>
            <a:lvl2pPr indent="-501650" lvl="1" marL="914400" marR="0" rtl="0" algn="l">
              <a:lnSpc>
                <a:spcPct val="90000"/>
              </a:lnSpc>
              <a:spcBef>
                <a:spcPts val="900"/>
              </a:spcBef>
              <a:spcAft>
                <a:spcPts val="0"/>
              </a:spcAft>
              <a:buClr>
                <a:schemeClr val="dk1"/>
              </a:buClr>
              <a:buSzPts val="4300"/>
              <a:buFont typeface="Arial"/>
              <a:buChar char="•"/>
              <a:defRPr b="0" i="0" sz="4300" u="none" cap="none" strike="noStrike">
                <a:solidFill>
                  <a:schemeClr val="dk1"/>
                </a:solidFill>
                <a:latin typeface="Calibri"/>
                <a:ea typeface="Calibri"/>
                <a:cs typeface="Calibri"/>
                <a:sym typeface="Calibri"/>
              </a:defRPr>
            </a:lvl2pPr>
            <a:lvl3pPr indent="-457200" lvl="2" marL="1371600" marR="0" rtl="0" algn="l">
              <a:lnSpc>
                <a:spcPct val="90000"/>
              </a:lnSpc>
              <a:spcBef>
                <a:spcPts val="9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3pPr>
            <a:lvl4pPr indent="-431800" lvl="3" marL="1828800" marR="0" rtl="0" algn="l">
              <a:lnSpc>
                <a:spcPct val="90000"/>
              </a:lnSpc>
              <a:spcBef>
                <a:spcPts val="9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4pPr>
            <a:lvl5pPr indent="-431800" lvl="4" marL="2286000" marR="0" rtl="0" algn="l">
              <a:lnSpc>
                <a:spcPct val="90000"/>
              </a:lnSpc>
              <a:spcBef>
                <a:spcPts val="9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5pPr>
            <a:lvl6pPr indent="-434339" lvl="5" marL="27432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6pPr>
            <a:lvl7pPr indent="-434339" lvl="6" marL="32004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7pPr>
            <a:lvl8pPr indent="-434339" lvl="7" marL="36576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8pPr>
            <a:lvl9pPr indent="-434340" lvl="8" marL="41148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1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57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100012" y="-50800"/>
            <a:ext cx="16319400" cy="29260800"/>
          </a:xfrm>
          <a:prstGeom prst="rect">
            <a:avLst/>
          </a:prstGeom>
          <a:gradFill>
            <a:gsLst>
              <a:gs pos="0">
                <a:srgbClr val="B51F1F"/>
              </a:gs>
              <a:gs pos="53999">
                <a:srgbClr val="B51F1F"/>
              </a:gs>
              <a:gs pos="100000">
                <a:srgbClr val="B51F1F"/>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700" u="none">
              <a:solidFill>
                <a:schemeClr val="dk1"/>
              </a:solidFill>
              <a:latin typeface="Calibri"/>
              <a:ea typeface="Calibri"/>
              <a:cs typeface="Calibri"/>
              <a:sym typeface="Calibri"/>
            </a:endParaRPr>
          </a:p>
        </p:txBody>
      </p:sp>
      <p:grpSp>
        <p:nvGrpSpPr>
          <p:cNvPr id="85" name="Google Shape;85;p1"/>
          <p:cNvGrpSpPr/>
          <p:nvPr/>
        </p:nvGrpSpPr>
        <p:grpSpPr>
          <a:xfrm>
            <a:off x="-6350" y="-50800"/>
            <a:ext cx="16465550" cy="2887662"/>
            <a:chOff x="-15240" y="-14583"/>
            <a:chExt cx="43906439" cy="6690360"/>
          </a:xfrm>
        </p:grpSpPr>
        <p:sp>
          <p:nvSpPr>
            <p:cNvPr id="86" name="Google Shape;86;p1"/>
            <p:cNvSpPr/>
            <p:nvPr/>
          </p:nvSpPr>
          <p:spPr>
            <a:xfrm>
              <a:off x="-2542" y="2254770"/>
              <a:ext cx="43893741" cy="4421007"/>
            </a:xfrm>
            <a:custGeom>
              <a:rect b="b" l="l" r="r" t="t"/>
              <a:pathLst>
                <a:path extrusionOk="0" h="5108036" w="43891200">
                  <a:moveTo>
                    <a:pt x="0" y="0"/>
                  </a:moveTo>
                  <a:lnTo>
                    <a:pt x="43891200" y="0"/>
                  </a:lnTo>
                  <a:lnTo>
                    <a:pt x="43891200" y="4038600"/>
                  </a:lnTo>
                  <a:cubicBezTo>
                    <a:pt x="29851350" y="7391400"/>
                    <a:pt x="13258800" y="1562100"/>
                    <a:pt x="0" y="4038600"/>
                  </a:cubicBezTo>
                  <a:lnTo>
                    <a:pt x="0" y="0"/>
                  </a:lnTo>
                  <a:close/>
                </a:path>
              </a:pathLst>
            </a:custGeom>
            <a:solidFill>
              <a:srgbClr val="FFFFFF">
                <a:alpha val="49803"/>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700" u="none">
                <a:solidFill>
                  <a:schemeClr val="dk1"/>
                </a:solidFill>
                <a:latin typeface="Calibri"/>
                <a:ea typeface="Calibri"/>
                <a:cs typeface="Calibri"/>
                <a:sym typeface="Calibri"/>
              </a:endParaRPr>
            </a:p>
          </p:txBody>
        </p:sp>
        <p:sp>
          <p:nvSpPr>
            <p:cNvPr id="87" name="Google Shape;87;p1"/>
            <p:cNvSpPr/>
            <p:nvPr/>
          </p:nvSpPr>
          <p:spPr>
            <a:xfrm>
              <a:off x="-2542" y="2254770"/>
              <a:ext cx="43893741" cy="4204001"/>
            </a:xfrm>
            <a:custGeom>
              <a:rect b="b" l="l" r="r" t="t"/>
              <a:pathLst>
                <a:path extrusionOk="0" h="5108036" w="43891200">
                  <a:moveTo>
                    <a:pt x="0" y="0"/>
                  </a:moveTo>
                  <a:lnTo>
                    <a:pt x="43891200" y="0"/>
                  </a:lnTo>
                  <a:lnTo>
                    <a:pt x="43891200" y="4038600"/>
                  </a:lnTo>
                  <a:cubicBezTo>
                    <a:pt x="29851350" y="7391400"/>
                    <a:pt x="13258800" y="1562100"/>
                    <a:pt x="0" y="4038600"/>
                  </a:cubicBezTo>
                  <a:lnTo>
                    <a:pt x="0" y="0"/>
                  </a:lnTo>
                  <a:close/>
                </a:path>
              </a:pathLst>
            </a:custGeom>
            <a:solidFill>
              <a:srgbClr val="FFFFFF">
                <a:alpha val="69411"/>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700" u="none">
                <a:solidFill>
                  <a:schemeClr val="dk1"/>
                </a:solidFill>
                <a:latin typeface="Calibri"/>
                <a:ea typeface="Calibri"/>
                <a:cs typeface="Calibri"/>
                <a:sym typeface="Calibri"/>
              </a:endParaRPr>
            </a:p>
          </p:txBody>
        </p:sp>
        <p:sp>
          <p:nvSpPr>
            <p:cNvPr id="88" name="Google Shape;88;p1"/>
            <p:cNvSpPr/>
            <p:nvPr/>
          </p:nvSpPr>
          <p:spPr>
            <a:xfrm>
              <a:off x="-15240" y="-14583"/>
              <a:ext cx="43906439" cy="6252672"/>
            </a:xfrm>
            <a:custGeom>
              <a:rect b="b" l="l" r="r" t="t"/>
              <a:pathLst>
                <a:path extrusionOk="0" h="8020124" w="43906440">
                  <a:moveTo>
                    <a:pt x="0" y="19544"/>
                  </a:moveTo>
                  <a:lnTo>
                    <a:pt x="43906440" y="0"/>
                  </a:lnTo>
                  <a:lnTo>
                    <a:pt x="43906440" y="6950688"/>
                  </a:lnTo>
                  <a:cubicBezTo>
                    <a:pt x="29866590" y="10303488"/>
                    <a:pt x="13274040" y="4474188"/>
                    <a:pt x="15240" y="6950688"/>
                  </a:cubicBezTo>
                  <a:lnTo>
                    <a:pt x="0" y="1954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700" u="none">
                <a:solidFill>
                  <a:schemeClr val="dk1"/>
                </a:solidFill>
                <a:latin typeface="Calibri"/>
                <a:ea typeface="Calibri"/>
                <a:cs typeface="Calibri"/>
                <a:sym typeface="Calibri"/>
              </a:endParaRPr>
            </a:p>
          </p:txBody>
        </p:sp>
      </p:grpSp>
      <p:sp>
        <p:nvSpPr>
          <p:cNvPr id="89" name="Google Shape;89;p1"/>
          <p:cNvSpPr txBox="1"/>
          <p:nvPr/>
        </p:nvSpPr>
        <p:spPr>
          <a:xfrm>
            <a:off x="965200" y="-20637"/>
            <a:ext cx="14616112" cy="116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2D3C50"/>
              </a:buClr>
              <a:buSzPts val="3100"/>
              <a:buFont typeface="Bree Serif"/>
              <a:buNone/>
            </a:pPr>
            <a:r>
              <a:rPr b="0" i="0" lang="en-US" sz="3100" u="none">
                <a:solidFill>
                  <a:srgbClr val="2D3C50"/>
                </a:solidFill>
                <a:latin typeface="Bree Serif"/>
                <a:ea typeface="Bree Serif"/>
                <a:cs typeface="Bree Serif"/>
                <a:sym typeface="Bree Serif"/>
              </a:rPr>
              <a:t>Enter A Title and Add Logos To Your Poster</a:t>
            </a:r>
            <a:endParaRPr/>
          </a:p>
        </p:txBody>
      </p:sp>
      <p:sp>
        <p:nvSpPr>
          <p:cNvPr id="90" name="Google Shape;90;p1"/>
          <p:cNvSpPr txBox="1"/>
          <p:nvPr/>
        </p:nvSpPr>
        <p:spPr>
          <a:xfrm>
            <a:off x="965200" y="1147762"/>
            <a:ext cx="14616112" cy="7048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2D3C50"/>
              </a:buClr>
              <a:buSzPts val="2000"/>
              <a:buFont typeface="Open Sans"/>
              <a:buNone/>
            </a:pPr>
            <a:r>
              <a:rPr b="0" i="0" lang="en-US" sz="2000" u="none">
                <a:solidFill>
                  <a:srgbClr val="2D3C50"/>
                </a:solidFill>
                <a:latin typeface="Open Sans"/>
                <a:ea typeface="Open Sans"/>
                <a:cs typeface="Open Sans"/>
                <a:sym typeface="Open Sans"/>
              </a:rPr>
              <a:t>Add Author Names and Information</a:t>
            </a:r>
            <a:endParaRPr/>
          </a:p>
          <a:p>
            <a:pPr indent="0" lvl="0" marL="0" marR="0" rtl="0" algn="ctr">
              <a:lnSpc>
                <a:spcPct val="100000"/>
              </a:lnSpc>
              <a:spcBef>
                <a:spcPts val="400"/>
              </a:spcBef>
              <a:spcAft>
                <a:spcPts val="0"/>
              </a:spcAft>
              <a:buClr>
                <a:srgbClr val="2D3C50"/>
              </a:buClr>
              <a:buSzPts val="2000"/>
              <a:buFont typeface="Open Sans"/>
              <a:buNone/>
            </a:pPr>
            <a:r>
              <a:rPr b="0" i="0" lang="en-US" sz="2000" u="none">
                <a:solidFill>
                  <a:srgbClr val="2D3C50"/>
                </a:solidFill>
                <a:latin typeface="Open Sans"/>
                <a:ea typeface="Open Sans"/>
                <a:cs typeface="Open Sans"/>
                <a:sym typeface="Open Sans"/>
              </a:rPr>
              <a:t>Include University or Department Names if Needed</a:t>
            </a:r>
            <a:endParaRPr/>
          </a:p>
        </p:txBody>
      </p:sp>
      <p:sp>
        <p:nvSpPr>
          <p:cNvPr id="91" name="Google Shape;91;p1"/>
          <p:cNvSpPr txBox="1"/>
          <p:nvPr/>
        </p:nvSpPr>
        <p:spPr>
          <a:xfrm>
            <a:off x="506412" y="3581400"/>
            <a:ext cx="7445375" cy="7515225"/>
          </a:xfrm>
          <a:prstGeom prst="rect">
            <a:avLst/>
          </a:prstGeom>
          <a:solidFill>
            <a:srgbClr val="2D3C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700" u="none">
              <a:solidFill>
                <a:schemeClr val="dk1"/>
              </a:solidFill>
              <a:latin typeface="Calibri"/>
              <a:ea typeface="Calibri"/>
              <a:cs typeface="Calibri"/>
              <a:sym typeface="Calibri"/>
            </a:endParaRPr>
          </a:p>
        </p:txBody>
      </p:sp>
      <p:sp>
        <p:nvSpPr>
          <p:cNvPr id="92" name="Google Shape;92;p1"/>
          <p:cNvSpPr txBox="1"/>
          <p:nvPr/>
        </p:nvSpPr>
        <p:spPr>
          <a:xfrm>
            <a:off x="506412" y="3511550"/>
            <a:ext cx="7445375" cy="4524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a:solidFill>
                  <a:srgbClr val="2D3C50"/>
                </a:solidFill>
                <a:latin typeface="Bree Serif"/>
                <a:ea typeface="Bree Serif"/>
                <a:cs typeface="Bree Serif"/>
                <a:sym typeface="Bree Serif"/>
              </a:rPr>
              <a:t>Introduction</a:t>
            </a:r>
            <a:endParaRPr/>
          </a:p>
        </p:txBody>
      </p:sp>
      <p:sp>
        <p:nvSpPr>
          <p:cNvPr id="93" name="Google Shape;93;p1"/>
          <p:cNvSpPr txBox="1"/>
          <p:nvPr/>
        </p:nvSpPr>
        <p:spPr>
          <a:xfrm>
            <a:off x="666750" y="4086225"/>
            <a:ext cx="7126287" cy="3694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Click here to insert your Abstract text. Type it in or copy and paste from your Word document or other source.</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This text box will automatically re-size to your text.</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change the background color of this text box: Double-click near the edge to open the Format tool, select ‘Colors and Lines’, and change the fill color to whatever you like.</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a:t>
            </a:r>
            <a:endParaRPr/>
          </a:p>
        </p:txBody>
      </p:sp>
      <p:sp>
        <p:nvSpPr>
          <p:cNvPr id="94" name="Google Shape;94;p1"/>
          <p:cNvSpPr txBox="1"/>
          <p:nvPr/>
        </p:nvSpPr>
        <p:spPr>
          <a:xfrm>
            <a:off x="533400" y="11974512"/>
            <a:ext cx="7391400" cy="48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Click here to insert your Methods and Materials text. Type it in or copy and paste from your Word document or other source. Click once on the dashed border to highlight then drag the bottom edge up to fit. Or change the font size to fill the box. </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have the box automatically re-size to your text: Double-click near the edge to open the Format tool, and select ‘Text Box’, then check “Resize AutoShape to Fit Text”.</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change the background color of this text box: Double-click near the edge to open the Format tool, select ‘Colors and Lines’, and change the fill color to whatever you like. </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95" name="Google Shape;95;p1"/>
          <p:cNvSpPr txBox="1"/>
          <p:nvPr/>
        </p:nvSpPr>
        <p:spPr>
          <a:xfrm>
            <a:off x="506412" y="11409362"/>
            <a:ext cx="7445375"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a:solidFill>
                  <a:srgbClr val="2D3C50"/>
                </a:solidFill>
                <a:latin typeface="Bree Serif"/>
                <a:ea typeface="Bree Serif"/>
                <a:cs typeface="Bree Serif"/>
                <a:sym typeface="Bree Serif"/>
              </a:rPr>
              <a:t>Methodology</a:t>
            </a:r>
            <a:endParaRPr/>
          </a:p>
        </p:txBody>
      </p:sp>
      <p:sp>
        <p:nvSpPr>
          <p:cNvPr id="96" name="Google Shape;96;p1"/>
          <p:cNvSpPr txBox="1"/>
          <p:nvPr/>
        </p:nvSpPr>
        <p:spPr>
          <a:xfrm>
            <a:off x="8482012" y="4076700"/>
            <a:ext cx="7391400" cy="1754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Simul Europe has provided this template to assist in preparation of a medical or scientific research poster. The dimensions are set to 18”/45.72cm width by 32”/81.28cm height. </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Please add your results here.</a:t>
            </a:r>
            <a:endParaRPr/>
          </a:p>
          <a:p>
            <a:pPr indent="0" lvl="0" marL="0" marR="0" rtl="0" algn="l">
              <a:lnSpc>
                <a:spcPct val="100000"/>
              </a:lnSpc>
              <a:spcBef>
                <a:spcPts val="0"/>
              </a:spcBef>
              <a:spcAft>
                <a:spcPts val="0"/>
              </a:spcAft>
              <a:buNone/>
            </a:pPr>
            <a:r>
              <a:t/>
            </a:r>
            <a:endParaRPr b="0" i="0" sz="1800" u="none">
              <a:solidFill>
                <a:schemeClr val="lt1"/>
              </a:solidFill>
              <a:latin typeface="Open Sans"/>
              <a:ea typeface="Open Sans"/>
              <a:cs typeface="Open Sans"/>
              <a:sym typeface="Open Sans"/>
            </a:endParaRPr>
          </a:p>
        </p:txBody>
      </p:sp>
      <p:sp>
        <p:nvSpPr>
          <p:cNvPr id="97" name="Google Shape;97;p1"/>
          <p:cNvSpPr txBox="1"/>
          <p:nvPr/>
        </p:nvSpPr>
        <p:spPr>
          <a:xfrm>
            <a:off x="8455025" y="3511550"/>
            <a:ext cx="7443787" cy="4524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a:solidFill>
                  <a:srgbClr val="2D3C50"/>
                </a:solidFill>
                <a:latin typeface="Bree Serif"/>
                <a:ea typeface="Bree Serif"/>
                <a:cs typeface="Bree Serif"/>
                <a:sym typeface="Bree Serif"/>
              </a:rPr>
              <a:t>Results</a:t>
            </a:r>
            <a:endParaRPr/>
          </a:p>
        </p:txBody>
      </p:sp>
      <p:sp>
        <p:nvSpPr>
          <p:cNvPr id="98" name="Google Shape;98;p1"/>
          <p:cNvSpPr txBox="1"/>
          <p:nvPr/>
        </p:nvSpPr>
        <p:spPr>
          <a:xfrm>
            <a:off x="8507412" y="22882225"/>
            <a:ext cx="7391400" cy="1477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Click here to insert your References. Type it in or copy and paste from your Word document or other source.</a:t>
            </a:r>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Click on the border once to highlight and select a different font or font size that suits you. This text is in Arial 18pt and is easily readable up to 6 feet away.</a:t>
            </a:r>
            <a:endParaRPr/>
          </a:p>
        </p:txBody>
      </p:sp>
      <p:sp>
        <p:nvSpPr>
          <p:cNvPr id="99" name="Google Shape;99;p1"/>
          <p:cNvSpPr txBox="1"/>
          <p:nvPr/>
        </p:nvSpPr>
        <p:spPr>
          <a:xfrm>
            <a:off x="8482012" y="22317075"/>
            <a:ext cx="7443787"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a:solidFill>
                  <a:srgbClr val="2D3C50"/>
                </a:solidFill>
                <a:latin typeface="Bree Serif"/>
                <a:ea typeface="Bree Serif"/>
                <a:cs typeface="Bree Serif"/>
                <a:sym typeface="Bree Serif"/>
              </a:rPr>
              <a:t>Acknowledgements</a:t>
            </a:r>
            <a:endParaRPr/>
          </a:p>
        </p:txBody>
      </p:sp>
      <p:sp>
        <p:nvSpPr>
          <p:cNvPr id="100" name="Google Shape;100;p1"/>
          <p:cNvSpPr txBox="1"/>
          <p:nvPr/>
        </p:nvSpPr>
        <p:spPr>
          <a:xfrm>
            <a:off x="8482012" y="11974512"/>
            <a:ext cx="7391400" cy="203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Click here to insert your Conclusions text. Type it in or copy and paste from your Word document or other source. </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 away.</a:t>
            </a:r>
            <a:endParaRPr/>
          </a:p>
        </p:txBody>
      </p:sp>
      <p:sp>
        <p:nvSpPr>
          <p:cNvPr id="101" name="Google Shape;101;p1"/>
          <p:cNvSpPr txBox="1"/>
          <p:nvPr/>
        </p:nvSpPr>
        <p:spPr>
          <a:xfrm>
            <a:off x="8455025" y="11409362"/>
            <a:ext cx="7443787"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a:solidFill>
                  <a:srgbClr val="2D3C50"/>
                </a:solidFill>
                <a:latin typeface="Bree Serif"/>
                <a:ea typeface="Bree Serif"/>
                <a:cs typeface="Bree Serif"/>
                <a:sym typeface="Bree Serif"/>
              </a:rPr>
              <a:t>Conclusion</a:t>
            </a:r>
            <a:endParaRPr/>
          </a:p>
        </p:txBody>
      </p:sp>
      <p:graphicFrame>
        <p:nvGraphicFramePr>
          <p:cNvPr id="102" name="Google Shape;102;p1"/>
          <p:cNvGraphicFramePr/>
          <p:nvPr/>
        </p:nvGraphicFramePr>
        <p:xfrm>
          <a:off x="10126662" y="19110325"/>
          <a:ext cx="4200525" cy="2503487"/>
        </p:xfrm>
        <a:graphic>
          <a:graphicData uri="http://schemas.openxmlformats.org/presentationml/2006/ole">
            <mc:AlternateContent>
              <mc:Choice Requires="v">
                <p:oleObj r:id="rId4" imgH="2503487" imgW="4200525" progId="MSGraph.Chart.8" spid="_x0000_s1">
                  <p:embed/>
                </p:oleObj>
              </mc:Choice>
              <mc:Fallback>
                <p:oleObj r:id="rId5" imgH="2503487" imgW="4200525" progId="MSGraph.Chart.8">
                  <p:embed/>
                  <p:pic>
                    <p:nvPicPr>
                      <p:cNvPr id="102" name="Google Shape;102;p1"/>
                      <p:cNvPicPr preferRelativeResize="0"/>
                      <p:nvPr/>
                    </p:nvPicPr>
                    <p:blipFill rotWithShape="1">
                      <a:blip r:embed="rId6">
                        <a:alphaModFix/>
                      </a:blip>
                      <a:srcRect b="0" l="0" r="0" t="0"/>
                      <a:stretch/>
                    </p:blipFill>
                    <p:spPr>
                      <a:xfrm>
                        <a:off x="10126662" y="19110325"/>
                        <a:ext cx="4200525" cy="2503487"/>
                      </a:xfrm>
                      <a:prstGeom prst="rect">
                        <a:avLst/>
                      </a:prstGeom>
                      <a:noFill/>
                      <a:ln>
                        <a:noFill/>
                      </a:ln>
                    </p:spPr>
                  </p:pic>
                </p:oleObj>
              </mc:Fallback>
            </mc:AlternateContent>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2015-06-02T17:01:52Z</dcterms:created>
  <dc:creator>George Girjman</dc:creator>
</cp:coreProperties>
</file>