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Lst>
  <p:sldSz cy="18288000" cx="10287000"/>
  <p:notesSz cx="6858000" cy="9144000"/>
  <p:embeddedFontLst>
    <p:embeddedFont>
      <p:font typeface="Open Sans"/>
      <p:bold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0" roundtripDataSignature="AMtx7mhyxvaFDi+81TEP9za3k+pyXdu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AF4A642-1AB6-4034-A251-45A6BBB17D9F}">
  <a:tblStyle styleId="{DAF4A642-1AB6-4034-A251-45A6BBB17D9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0" Type="http://customschemas.google.com/relationships/presentationmetadata" Target="metadata"/><Relationship Id="rId9"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jpg"/><Relationship Id="rId5" Type="http://schemas.openxmlformats.org/officeDocument/2006/relationships/image" Target="../media/image4.jp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10001250" y="0"/>
            <a:ext cx="285750" cy="18288000"/>
          </a:xfrm>
          <a:custGeom>
            <a:rect b="b" l="l" r="r" t="t"/>
            <a:pathLst>
              <a:path extrusionOk="0" h="24384000" w="381000">
                <a:moveTo>
                  <a:pt x="0" y="0"/>
                </a:moveTo>
                <a:lnTo>
                  <a:pt x="381000" y="0"/>
                </a:lnTo>
                <a:lnTo>
                  <a:pt x="381000" y="24384000"/>
                </a:lnTo>
                <a:lnTo>
                  <a:pt x="0" y="24384000"/>
                </a:lnTo>
                <a:close/>
              </a:path>
            </a:pathLst>
          </a:custGeom>
          <a:solidFill>
            <a:srgbClr val="D7E4BD"/>
          </a:solidFill>
          <a:ln>
            <a:noFill/>
          </a:ln>
        </p:spPr>
      </p:sp>
      <p:sp>
        <p:nvSpPr>
          <p:cNvPr id="85" name="Google Shape;85;p1"/>
          <p:cNvSpPr/>
          <p:nvPr/>
        </p:nvSpPr>
        <p:spPr>
          <a:xfrm>
            <a:off x="0" y="0"/>
            <a:ext cx="285750" cy="18288000"/>
          </a:xfrm>
          <a:custGeom>
            <a:rect b="b" l="l" r="r" t="t"/>
            <a:pathLst>
              <a:path extrusionOk="0" h="24384000" w="381000">
                <a:moveTo>
                  <a:pt x="0" y="0"/>
                </a:moveTo>
                <a:lnTo>
                  <a:pt x="381000" y="0"/>
                </a:lnTo>
                <a:lnTo>
                  <a:pt x="381000" y="24384000"/>
                </a:lnTo>
                <a:lnTo>
                  <a:pt x="0" y="24384000"/>
                </a:lnTo>
                <a:close/>
              </a:path>
            </a:pathLst>
          </a:custGeom>
          <a:solidFill>
            <a:srgbClr val="D7E4BD"/>
          </a:solidFill>
          <a:ln>
            <a:noFill/>
          </a:ln>
        </p:spPr>
      </p:sp>
      <p:sp>
        <p:nvSpPr>
          <p:cNvPr id="86" name="Google Shape;86;p1"/>
          <p:cNvSpPr/>
          <p:nvPr/>
        </p:nvSpPr>
        <p:spPr>
          <a:xfrm>
            <a:off x="0" y="0"/>
            <a:ext cx="10287000" cy="2133219"/>
          </a:xfrm>
          <a:custGeom>
            <a:rect b="b" l="l" r="r" t="t"/>
            <a:pathLst>
              <a:path extrusionOk="0" h="2844292" w="13716000">
                <a:moveTo>
                  <a:pt x="0" y="0"/>
                </a:moveTo>
                <a:lnTo>
                  <a:pt x="13716000" y="0"/>
                </a:lnTo>
                <a:lnTo>
                  <a:pt x="13716000" y="2844292"/>
                </a:lnTo>
                <a:lnTo>
                  <a:pt x="0" y="2844292"/>
                </a:lnTo>
                <a:close/>
              </a:path>
            </a:pathLst>
          </a:custGeom>
          <a:solidFill>
            <a:srgbClr val="376092"/>
          </a:solidFill>
          <a:ln>
            <a:noFill/>
          </a:ln>
        </p:spPr>
      </p:sp>
      <p:sp>
        <p:nvSpPr>
          <p:cNvPr id="87" name="Google Shape;87;p1"/>
          <p:cNvSpPr/>
          <p:nvPr/>
        </p:nvSpPr>
        <p:spPr>
          <a:xfrm>
            <a:off x="0" y="16621200"/>
            <a:ext cx="10287000" cy="1666780"/>
          </a:xfrm>
          <a:custGeom>
            <a:rect b="b" l="l" r="r" t="t"/>
            <a:pathLst>
              <a:path extrusionOk="0" h="2222373" w="13716000">
                <a:moveTo>
                  <a:pt x="0" y="0"/>
                </a:moveTo>
                <a:lnTo>
                  <a:pt x="13716000" y="0"/>
                </a:lnTo>
                <a:lnTo>
                  <a:pt x="13716000" y="2222373"/>
                </a:lnTo>
                <a:lnTo>
                  <a:pt x="0" y="2222373"/>
                </a:lnTo>
                <a:close/>
              </a:path>
            </a:pathLst>
          </a:custGeom>
          <a:solidFill>
            <a:srgbClr val="B9CDE5"/>
          </a:solidFill>
          <a:ln>
            <a:noFill/>
          </a:ln>
        </p:spPr>
      </p:sp>
      <p:sp>
        <p:nvSpPr>
          <p:cNvPr id="88" name="Google Shape;88;p1"/>
          <p:cNvSpPr txBox="1"/>
          <p:nvPr/>
        </p:nvSpPr>
        <p:spPr>
          <a:xfrm>
            <a:off x="1888560" y="347895"/>
            <a:ext cx="6509880" cy="187335"/>
          </a:xfrm>
          <a:prstGeom prst="rect">
            <a:avLst/>
          </a:prstGeom>
          <a:noFill/>
          <a:ln>
            <a:noFill/>
          </a:ln>
        </p:spPr>
        <p:txBody>
          <a:bodyPr anchorCtr="0" anchor="t" bIns="0" lIns="0" spcFirstLastPara="1" rIns="0" wrap="square" tIns="0">
            <a:spAutoFit/>
          </a:bodyPr>
          <a:lstStyle/>
          <a:p>
            <a:pPr indent="0" lvl="0" marL="0" marR="0" rtl="0" algn="ctr">
              <a:lnSpc>
                <a:spcPct val="120027"/>
              </a:lnSpc>
              <a:spcBef>
                <a:spcPts val="0"/>
              </a:spcBef>
              <a:spcAft>
                <a:spcPts val="0"/>
              </a:spcAft>
              <a:buNone/>
            </a:pPr>
            <a:r>
              <a:rPr b="1" i="0" lang="en-US" sz="2187" u="none" cap="none" strike="noStrike">
                <a:solidFill>
                  <a:srgbClr val="EBF1DE"/>
                </a:solidFill>
                <a:latin typeface="Open Sans"/>
                <a:ea typeface="Open Sans"/>
                <a:cs typeface="Open Sans"/>
                <a:sym typeface="Open Sans"/>
              </a:rPr>
              <a:t>REPLACE THIS TEXT WITH YOUR TITLE</a:t>
            </a:r>
            <a:endParaRPr/>
          </a:p>
        </p:txBody>
      </p:sp>
      <p:sp>
        <p:nvSpPr>
          <p:cNvPr id="89" name="Google Shape;89;p1"/>
          <p:cNvSpPr txBox="1"/>
          <p:nvPr/>
        </p:nvSpPr>
        <p:spPr>
          <a:xfrm>
            <a:off x="1888560" y="1335735"/>
            <a:ext cx="6509880" cy="61758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500" u="none" cap="none" strike="noStrike">
                <a:solidFill>
                  <a:srgbClr val="EBF1DE"/>
                </a:solidFill>
                <a:latin typeface="Open Sans"/>
                <a:ea typeface="Open Sans"/>
                <a:cs typeface="Open Sans"/>
                <a:sym typeface="Open Sans"/>
              </a:rPr>
              <a:t>Add Author Names and Information</a:t>
            </a:r>
            <a:endParaRPr/>
          </a:p>
          <a:p>
            <a:pPr indent="0" lvl="0" marL="0" marR="0" rtl="0" algn="ctr">
              <a:lnSpc>
                <a:spcPct val="120000"/>
              </a:lnSpc>
              <a:spcBef>
                <a:spcPts val="0"/>
              </a:spcBef>
              <a:spcAft>
                <a:spcPts val="0"/>
              </a:spcAft>
              <a:buNone/>
            </a:pPr>
            <a:r>
              <a:t/>
            </a:r>
            <a:endParaRPr b="0" i="0" sz="1500" u="none" cap="none" strike="noStrike">
              <a:solidFill>
                <a:srgbClr val="EBF1DE"/>
              </a:solidFill>
              <a:latin typeface="Open Sans"/>
              <a:ea typeface="Open Sans"/>
              <a:cs typeface="Open Sans"/>
              <a:sym typeface="Open Sans"/>
            </a:endParaRPr>
          </a:p>
          <a:p>
            <a:pPr indent="0" lvl="0" marL="0" marR="0" rtl="0" algn="ctr">
              <a:lnSpc>
                <a:spcPct val="120000"/>
              </a:lnSpc>
              <a:spcBef>
                <a:spcPts val="0"/>
              </a:spcBef>
              <a:spcAft>
                <a:spcPts val="0"/>
              </a:spcAft>
              <a:buNone/>
            </a:pPr>
            <a:r>
              <a:rPr b="0" i="0" lang="en-US" sz="1500" u="none" cap="none" strike="noStrike">
                <a:solidFill>
                  <a:srgbClr val="EBF1DE"/>
                </a:solidFill>
                <a:latin typeface="Open Sans"/>
                <a:ea typeface="Open Sans"/>
                <a:cs typeface="Open Sans"/>
                <a:sym typeface="Open Sans"/>
              </a:rPr>
              <a:t>Include University or Department Names if Needed</a:t>
            </a:r>
            <a:endParaRPr/>
          </a:p>
        </p:txBody>
      </p:sp>
      <p:grpSp>
        <p:nvGrpSpPr>
          <p:cNvPr id="90" name="Google Shape;90;p1"/>
          <p:cNvGrpSpPr/>
          <p:nvPr/>
        </p:nvGrpSpPr>
        <p:grpSpPr>
          <a:xfrm>
            <a:off x="1024988" y="2565281"/>
            <a:ext cx="3969675" cy="2403506"/>
            <a:chOff x="0" y="-28575"/>
            <a:chExt cx="5292900" cy="3204675"/>
          </a:xfrm>
        </p:grpSpPr>
        <p:sp>
          <p:nvSpPr>
            <p:cNvPr id="91" name="Google Shape;91;p1"/>
            <p:cNvSpPr/>
            <p:nvPr/>
          </p:nvSpPr>
          <p:spPr>
            <a:xfrm>
              <a:off x="5207" y="5207"/>
              <a:ext cx="5282438" cy="3165602"/>
            </a:xfrm>
            <a:custGeom>
              <a:rect b="b" l="l" r="r" t="t"/>
              <a:pathLst>
                <a:path extrusionOk="0" h="3165602" w="5282438">
                  <a:moveTo>
                    <a:pt x="0" y="0"/>
                  </a:moveTo>
                  <a:lnTo>
                    <a:pt x="5282438" y="0"/>
                  </a:lnTo>
                  <a:lnTo>
                    <a:pt x="5282438" y="3165602"/>
                  </a:lnTo>
                  <a:lnTo>
                    <a:pt x="0" y="3165602"/>
                  </a:lnTo>
                  <a:close/>
                </a:path>
              </a:pathLst>
            </a:custGeom>
            <a:solidFill>
              <a:srgbClr val="FFFFFF"/>
            </a:solidFill>
            <a:ln>
              <a:noFill/>
            </a:ln>
          </p:spPr>
        </p:sp>
        <p:sp>
          <p:nvSpPr>
            <p:cNvPr id="92" name="Google Shape;92;p1"/>
            <p:cNvSpPr/>
            <p:nvPr/>
          </p:nvSpPr>
          <p:spPr>
            <a:xfrm>
              <a:off x="0" y="0"/>
              <a:ext cx="5292852" cy="3176016"/>
            </a:xfrm>
            <a:custGeom>
              <a:rect b="b" l="l" r="r" t="t"/>
              <a:pathLst>
                <a:path extrusionOk="0" h="3176016" w="5292852">
                  <a:moveTo>
                    <a:pt x="5207" y="0"/>
                  </a:moveTo>
                  <a:lnTo>
                    <a:pt x="5287645" y="0"/>
                  </a:lnTo>
                  <a:cubicBezTo>
                    <a:pt x="5290566" y="0"/>
                    <a:pt x="5292852" y="2413"/>
                    <a:pt x="5292852" y="5207"/>
                  </a:cubicBezTo>
                  <a:lnTo>
                    <a:pt x="5292852" y="3170809"/>
                  </a:lnTo>
                  <a:cubicBezTo>
                    <a:pt x="5292852" y="3173730"/>
                    <a:pt x="5290439" y="3176016"/>
                    <a:pt x="5287645" y="3176016"/>
                  </a:cubicBezTo>
                  <a:lnTo>
                    <a:pt x="5207" y="3176016"/>
                  </a:lnTo>
                  <a:cubicBezTo>
                    <a:pt x="2286" y="3176016"/>
                    <a:pt x="0" y="3173603"/>
                    <a:pt x="0" y="3170809"/>
                  </a:cubicBezTo>
                  <a:lnTo>
                    <a:pt x="0" y="5207"/>
                  </a:lnTo>
                  <a:cubicBezTo>
                    <a:pt x="0" y="2413"/>
                    <a:pt x="2413" y="0"/>
                    <a:pt x="5207" y="0"/>
                  </a:cubicBezTo>
                  <a:moveTo>
                    <a:pt x="5207" y="10541"/>
                  </a:moveTo>
                  <a:lnTo>
                    <a:pt x="5207" y="5207"/>
                  </a:lnTo>
                  <a:lnTo>
                    <a:pt x="10541" y="5207"/>
                  </a:lnTo>
                  <a:lnTo>
                    <a:pt x="10541" y="3170809"/>
                  </a:lnTo>
                  <a:lnTo>
                    <a:pt x="5207" y="3170809"/>
                  </a:lnTo>
                  <a:lnTo>
                    <a:pt x="5207" y="3165602"/>
                  </a:lnTo>
                  <a:lnTo>
                    <a:pt x="5287645" y="3165602"/>
                  </a:lnTo>
                  <a:lnTo>
                    <a:pt x="5287645" y="3170809"/>
                  </a:lnTo>
                  <a:lnTo>
                    <a:pt x="5282438" y="3170809"/>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txBox="1"/>
            <p:nvPr/>
          </p:nvSpPr>
          <p:spPr>
            <a:xfrm>
              <a:off x="0" y="-28575"/>
              <a:ext cx="5292900" cy="32046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This text box will automatically re-size to your text.</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 away.</a:t>
              </a:r>
              <a:endParaRPr/>
            </a:p>
          </p:txBody>
        </p:sp>
      </p:grpSp>
      <p:grpSp>
        <p:nvGrpSpPr>
          <p:cNvPr id="94" name="Google Shape;94;p1"/>
          <p:cNvGrpSpPr/>
          <p:nvPr/>
        </p:nvGrpSpPr>
        <p:grpSpPr>
          <a:xfrm>
            <a:off x="1024988" y="2332688"/>
            <a:ext cx="3969675" cy="261900"/>
            <a:chOff x="0" y="0"/>
            <a:chExt cx="5292900" cy="349200"/>
          </a:xfrm>
        </p:grpSpPr>
        <p:sp>
          <p:nvSpPr>
            <p:cNvPr id="95" name="Google Shape;95;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96" name="Google Shape;96;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1750" u="none" cap="none" strike="noStrike">
                  <a:solidFill>
                    <a:srgbClr val="EBF1DE"/>
                  </a:solidFill>
                  <a:latin typeface="Open Sans"/>
                  <a:ea typeface="Open Sans"/>
                  <a:cs typeface="Open Sans"/>
                  <a:sym typeface="Open Sans"/>
                </a:rPr>
                <a:t>Abstract</a:t>
              </a:r>
              <a:endParaRPr/>
            </a:p>
          </p:txBody>
        </p:sp>
      </p:grpSp>
      <p:grpSp>
        <p:nvGrpSpPr>
          <p:cNvPr id="98" name="Google Shape;98;p1"/>
          <p:cNvGrpSpPr/>
          <p:nvPr/>
        </p:nvGrpSpPr>
        <p:grpSpPr>
          <a:xfrm>
            <a:off x="5292338" y="2565281"/>
            <a:ext cx="3969675" cy="6631256"/>
            <a:chOff x="0" y="-28575"/>
            <a:chExt cx="5292900" cy="8841675"/>
          </a:xfrm>
        </p:grpSpPr>
        <p:sp>
          <p:nvSpPr>
            <p:cNvPr id="99" name="Google Shape;99;p1"/>
            <p:cNvSpPr/>
            <p:nvPr/>
          </p:nvSpPr>
          <p:spPr>
            <a:xfrm>
              <a:off x="5207" y="5207"/>
              <a:ext cx="5282438" cy="8802624"/>
            </a:xfrm>
            <a:custGeom>
              <a:rect b="b" l="l" r="r" t="t"/>
              <a:pathLst>
                <a:path extrusionOk="0" h="8802624" w="5282438">
                  <a:moveTo>
                    <a:pt x="0" y="0"/>
                  </a:moveTo>
                  <a:lnTo>
                    <a:pt x="5282438" y="0"/>
                  </a:lnTo>
                  <a:lnTo>
                    <a:pt x="5282438" y="8802624"/>
                  </a:lnTo>
                  <a:lnTo>
                    <a:pt x="0" y="8802624"/>
                  </a:lnTo>
                  <a:close/>
                </a:path>
              </a:pathLst>
            </a:custGeom>
            <a:solidFill>
              <a:srgbClr val="FFFFFF"/>
            </a:solidFill>
            <a:ln>
              <a:noFill/>
            </a:ln>
          </p:spPr>
        </p:sp>
        <p:sp>
          <p:nvSpPr>
            <p:cNvPr id="100" name="Google Shape;100;p1"/>
            <p:cNvSpPr/>
            <p:nvPr/>
          </p:nvSpPr>
          <p:spPr>
            <a:xfrm>
              <a:off x="0" y="0"/>
              <a:ext cx="5292852" cy="8813038"/>
            </a:xfrm>
            <a:custGeom>
              <a:rect b="b" l="l" r="r" t="t"/>
              <a:pathLst>
                <a:path extrusionOk="0" h="8813038" w="5292852">
                  <a:moveTo>
                    <a:pt x="5207" y="0"/>
                  </a:moveTo>
                  <a:lnTo>
                    <a:pt x="5287645" y="0"/>
                  </a:lnTo>
                  <a:cubicBezTo>
                    <a:pt x="5290566" y="0"/>
                    <a:pt x="5292852" y="2413"/>
                    <a:pt x="5292852" y="5207"/>
                  </a:cubicBezTo>
                  <a:lnTo>
                    <a:pt x="5292852" y="8807831"/>
                  </a:lnTo>
                  <a:cubicBezTo>
                    <a:pt x="5292852" y="8810752"/>
                    <a:pt x="5290439" y="8813038"/>
                    <a:pt x="5287645" y="8813038"/>
                  </a:cubicBezTo>
                  <a:lnTo>
                    <a:pt x="5207" y="8813038"/>
                  </a:lnTo>
                  <a:cubicBezTo>
                    <a:pt x="2286" y="8813038"/>
                    <a:pt x="0" y="8810625"/>
                    <a:pt x="0" y="8807831"/>
                  </a:cubicBezTo>
                  <a:lnTo>
                    <a:pt x="0" y="5207"/>
                  </a:lnTo>
                  <a:cubicBezTo>
                    <a:pt x="0" y="2413"/>
                    <a:pt x="2413" y="0"/>
                    <a:pt x="5207" y="0"/>
                  </a:cubicBezTo>
                  <a:moveTo>
                    <a:pt x="5207" y="10541"/>
                  </a:moveTo>
                  <a:lnTo>
                    <a:pt x="5207" y="5207"/>
                  </a:lnTo>
                  <a:lnTo>
                    <a:pt x="10541" y="5207"/>
                  </a:lnTo>
                  <a:lnTo>
                    <a:pt x="10541" y="8807831"/>
                  </a:lnTo>
                  <a:lnTo>
                    <a:pt x="5207" y="8807831"/>
                  </a:lnTo>
                  <a:lnTo>
                    <a:pt x="5207" y="8802625"/>
                  </a:lnTo>
                  <a:lnTo>
                    <a:pt x="5287645" y="8802625"/>
                  </a:lnTo>
                  <a:lnTo>
                    <a:pt x="5287645" y="8807831"/>
                  </a:lnTo>
                  <a:lnTo>
                    <a:pt x="5282438" y="8807831"/>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txBox="1"/>
            <p:nvPr/>
          </p:nvSpPr>
          <p:spPr>
            <a:xfrm>
              <a:off x="0" y="-28575"/>
              <a:ext cx="5292900" cy="88416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Please add your results here.</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p:txBody>
        </p:sp>
      </p:grpSp>
      <p:grpSp>
        <p:nvGrpSpPr>
          <p:cNvPr id="102" name="Google Shape;102;p1"/>
          <p:cNvGrpSpPr/>
          <p:nvPr/>
        </p:nvGrpSpPr>
        <p:grpSpPr>
          <a:xfrm>
            <a:off x="1024988" y="5076112"/>
            <a:ext cx="3969675" cy="261900"/>
            <a:chOff x="0" y="0"/>
            <a:chExt cx="5292900" cy="349200"/>
          </a:xfrm>
        </p:grpSpPr>
        <p:sp>
          <p:nvSpPr>
            <p:cNvPr id="103" name="Google Shape;103;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04" name="Google Shape;104;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1750" u="none" cap="none" strike="noStrike">
                  <a:solidFill>
                    <a:srgbClr val="EBF1DE"/>
                  </a:solidFill>
                  <a:latin typeface="Open Sans"/>
                  <a:ea typeface="Open Sans"/>
                  <a:cs typeface="Open Sans"/>
                  <a:sym typeface="Open Sans"/>
                </a:rPr>
                <a:t>Introduction</a:t>
              </a:r>
              <a:endParaRPr/>
            </a:p>
          </p:txBody>
        </p:sp>
      </p:grpSp>
      <p:grpSp>
        <p:nvGrpSpPr>
          <p:cNvPr id="106" name="Google Shape;106;p1"/>
          <p:cNvGrpSpPr/>
          <p:nvPr/>
        </p:nvGrpSpPr>
        <p:grpSpPr>
          <a:xfrm>
            <a:off x="1024988" y="9626681"/>
            <a:ext cx="3969675" cy="3331181"/>
            <a:chOff x="0" y="-28575"/>
            <a:chExt cx="5292900" cy="4441575"/>
          </a:xfrm>
        </p:grpSpPr>
        <p:sp>
          <p:nvSpPr>
            <p:cNvPr id="107" name="Google Shape;107;p1"/>
            <p:cNvSpPr/>
            <p:nvPr/>
          </p:nvSpPr>
          <p:spPr>
            <a:xfrm>
              <a:off x="5207" y="5207"/>
              <a:ext cx="5282438" cy="4402582"/>
            </a:xfrm>
            <a:custGeom>
              <a:rect b="b" l="l" r="r" t="t"/>
              <a:pathLst>
                <a:path extrusionOk="0" h="4402582" w="5282438">
                  <a:moveTo>
                    <a:pt x="0" y="0"/>
                  </a:moveTo>
                  <a:lnTo>
                    <a:pt x="5282438" y="0"/>
                  </a:lnTo>
                  <a:lnTo>
                    <a:pt x="5282438" y="4402582"/>
                  </a:lnTo>
                  <a:lnTo>
                    <a:pt x="0" y="4402582"/>
                  </a:lnTo>
                  <a:close/>
                </a:path>
              </a:pathLst>
            </a:custGeom>
            <a:solidFill>
              <a:srgbClr val="FFFFFF"/>
            </a:solidFill>
            <a:ln>
              <a:noFill/>
            </a:ln>
          </p:spPr>
        </p:sp>
        <p:sp>
          <p:nvSpPr>
            <p:cNvPr id="108" name="Google Shape;108;p1"/>
            <p:cNvSpPr/>
            <p:nvPr/>
          </p:nvSpPr>
          <p:spPr>
            <a:xfrm>
              <a:off x="0" y="0"/>
              <a:ext cx="5292852" cy="4412996"/>
            </a:xfrm>
            <a:custGeom>
              <a:rect b="b" l="l" r="r" t="t"/>
              <a:pathLst>
                <a:path extrusionOk="0" h="4412996" w="5292852">
                  <a:moveTo>
                    <a:pt x="5207" y="0"/>
                  </a:moveTo>
                  <a:lnTo>
                    <a:pt x="5287645" y="0"/>
                  </a:lnTo>
                  <a:cubicBezTo>
                    <a:pt x="5290566" y="0"/>
                    <a:pt x="5292852" y="2413"/>
                    <a:pt x="5292852" y="5207"/>
                  </a:cubicBezTo>
                  <a:lnTo>
                    <a:pt x="5292852" y="4407789"/>
                  </a:lnTo>
                  <a:cubicBezTo>
                    <a:pt x="5292852" y="4410710"/>
                    <a:pt x="5290439" y="4412996"/>
                    <a:pt x="5287645" y="4412996"/>
                  </a:cubicBezTo>
                  <a:lnTo>
                    <a:pt x="5207" y="4412996"/>
                  </a:lnTo>
                  <a:cubicBezTo>
                    <a:pt x="2286" y="4412996"/>
                    <a:pt x="0" y="4410583"/>
                    <a:pt x="0" y="4407789"/>
                  </a:cubicBezTo>
                  <a:lnTo>
                    <a:pt x="0" y="5207"/>
                  </a:lnTo>
                  <a:cubicBezTo>
                    <a:pt x="0" y="2413"/>
                    <a:pt x="2413" y="0"/>
                    <a:pt x="5207" y="0"/>
                  </a:cubicBezTo>
                  <a:moveTo>
                    <a:pt x="5207" y="10541"/>
                  </a:moveTo>
                  <a:lnTo>
                    <a:pt x="5207" y="5207"/>
                  </a:lnTo>
                  <a:lnTo>
                    <a:pt x="10541" y="5207"/>
                  </a:lnTo>
                  <a:lnTo>
                    <a:pt x="10541" y="4407789"/>
                  </a:lnTo>
                  <a:lnTo>
                    <a:pt x="5207" y="4407789"/>
                  </a:lnTo>
                  <a:lnTo>
                    <a:pt x="5207" y="4402582"/>
                  </a:lnTo>
                  <a:lnTo>
                    <a:pt x="5287645" y="4402582"/>
                  </a:lnTo>
                  <a:lnTo>
                    <a:pt x="5287645" y="4407789"/>
                  </a:lnTo>
                  <a:lnTo>
                    <a:pt x="5282438" y="4407789"/>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txBox="1"/>
            <p:nvPr/>
          </p:nvSpPr>
          <p:spPr>
            <a:xfrm>
              <a:off x="0" y="-28575"/>
              <a:ext cx="5292900" cy="44415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a:p>
          </p:txBody>
        </p:sp>
      </p:grpSp>
      <p:grpSp>
        <p:nvGrpSpPr>
          <p:cNvPr id="110" name="Google Shape;110;p1"/>
          <p:cNvGrpSpPr/>
          <p:nvPr/>
        </p:nvGrpSpPr>
        <p:grpSpPr>
          <a:xfrm>
            <a:off x="1024988" y="9394088"/>
            <a:ext cx="3969675" cy="261900"/>
            <a:chOff x="0" y="0"/>
            <a:chExt cx="5292900" cy="349200"/>
          </a:xfrm>
        </p:grpSpPr>
        <p:sp>
          <p:nvSpPr>
            <p:cNvPr id="111" name="Google Shape;111;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12" name="Google Shape;112;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1750" u="none" cap="none" strike="noStrike">
                  <a:solidFill>
                    <a:srgbClr val="EBF1DE"/>
                  </a:solidFill>
                  <a:latin typeface="Open Sans"/>
                  <a:ea typeface="Open Sans"/>
                  <a:cs typeface="Open Sans"/>
                  <a:sym typeface="Open Sans"/>
                </a:rPr>
                <a:t>Methods and Materials</a:t>
              </a:r>
              <a:endParaRPr/>
            </a:p>
          </p:txBody>
        </p:sp>
      </p:grpSp>
      <p:grpSp>
        <p:nvGrpSpPr>
          <p:cNvPr id="114" name="Google Shape;114;p1"/>
          <p:cNvGrpSpPr/>
          <p:nvPr/>
        </p:nvGrpSpPr>
        <p:grpSpPr>
          <a:xfrm>
            <a:off x="5292338" y="9626681"/>
            <a:ext cx="3969675" cy="3712331"/>
            <a:chOff x="0" y="-28575"/>
            <a:chExt cx="5292900" cy="4949775"/>
          </a:xfrm>
        </p:grpSpPr>
        <p:sp>
          <p:nvSpPr>
            <p:cNvPr id="115" name="Google Shape;115;p1"/>
            <p:cNvSpPr/>
            <p:nvPr/>
          </p:nvSpPr>
          <p:spPr>
            <a:xfrm>
              <a:off x="5207" y="5207"/>
              <a:ext cx="5282438" cy="4910709"/>
            </a:xfrm>
            <a:custGeom>
              <a:rect b="b" l="l" r="r" t="t"/>
              <a:pathLst>
                <a:path extrusionOk="0" h="4910709" w="5282438">
                  <a:moveTo>
                    <a:pt x="0" y="0"/>
                  </a:moveTo>
                  <a:lnTo>
                    <a:pt x="5282438" y="0"/>
                  </a:lnTo>
                  <a:lnTo>
                    <a:pt x="5282438" y="4910709"/>
                  </a:lnTo>
                  <a:lnTo>
                    <a:pt x="0" y="4910709"/>
                  </a:lnTo>
                  <a:close/>
                </a:path>
              </a:pathLst>
            </a:custGeom>
            <a:solidFill>
              <a:srgbClr val="FFFFFF"/>
            </a:solidFill>
            <a:ln>
              <a:noFill/>
            </a:ln>
          </p:spPr>
        </p:sp>
        <p:sp>
          <p:nvSpPr>
            <p:cNvPr id="116" name="Google Shape;116;p1"/>
            <p:cNvSpPr/>
            <p:nvPr/>
          </p:nvSpPr>
          <p:spPr>
            <a:xfrm>
              <a:off x="0" y="0"/>
              <a:ext cx="5292852" cy="4921123"/>
            </a:xfrm>
            <a:custGeom>
              <a:rect b="b" l="l" r="r" t="t"/>
              <a:pathLst>
                <a:path extrusionOk="0" h="4921123" w="5292852">
                  <a:moveTo>
                    <a:pt x="5207" y="0"/>
                  </a:moveTo>
                  <a:lnTo>
                    <a:pt x="5287645" y="0"/>
                  </a:lnTo>
                  <a:cubicBezTo>
                    <a:pt x="5290566" y="0"/>
                    <a:pt x="5292852" y="2413"/>
                    <a:pt x="5292852" y="5207"/>
                  </a:cubicBezTo>
                  <a:lnTo>
                    <a:pt x="5292852" y="4915916"/>
                  </a:lnTo>
                  <a:cubicBezTo>
                    <a:pt x="5292852" y="4918837"/>
                    <a:pt x="5290439" y="4921123"/>
                    <a:pt x="5287645" y="4921123"/>
                  </a:cubicBezTo>
                  <a:lnTo>
                    <a:pt x="5207" y="4921123"/>
                  </a:lnTo>
                  <a:cubicBezTo>
                    <a:pt x="2286" y="4921123"/>
                    <a:pt x="0" y="4918710"/>
                    <a:pt x="0" y="4915916"/>
                  </a:cubicBezTo>
                  <a:lnTo>
                    <a:pt x="0" y="5207"/>
                  </a:lnTo>
                  <a:cubicBezTo>
                    <a:pt x="0" y="2413"/>
                    <a:pt x="2413" y="0"/>
                    <a:pt x="5207" y="0"/>
                  </a:cubicBezTo>
                  <a:moveTo>
                    <a:pt x="5207" y="10541"/>
                  </a:moveTo>
                  <a:lnTo>
                    <a:pt x="5207" y="5207"/>
                  </a:lnTo>
                  <a:lnTo>
                    <a:pt x="10541" y="5207"/>
                  </a:lnTo>
                  <a:lnTo>
                    <a:pt x="10541" y="4915916"/>
                  </a:lnTo>
                  <a:lnTo>
                    <a:pt x="5207" y="4915916"/>
                  </a:lnTo>
                  <a:lnTo>
                    <a:pt x="5207" y="4910709"/>
                  </a:lnTo>
                  <a:lnTo>
                    <a:pt x="5287645" y="4910709"/>
                  </a:lnTo>
                  <a:lnTo>
                    <a:pt x="5287645" y="4915916"/>
                  </a:lnTo>
                  <a:lnTo>
                    <a:pt x="5282438" y="4915916"/>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txBox="1"/>
            <p:nvPr/>
          </p:nvSpPr>
          <p:spPr>
            <a:xfrm>
              <a:off x="0" y="-28575"/>
              <a:ext cx="5292900" cy="49497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Discussion text. Type it in or copy and paste from your Word document or other source.</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p:txBody>
        </p:sp>
      </p:grpSp>
      <p:grpSp>
        <p:nvGrpSpPr>
          <p:cNvPr id="118" name="Google Shape;118;p1"/>
          <p:cNvGrpSpPr/>
          <p:nvPr/>
        </p:nvGrpSpPr>
        <p:grpSpPr>
          <a:xfrm>
            <a:off x="5292338" y="9394088"/>
            <a:ext cx="3969675" cy="261900"/>
            <a:chOff x="0" y="0"/>
            <a:chExt cx="5292900" cy="349200"/>
          </a:xfrm>
        </p:grpSpPr>
        <p:sp>
          <p:nvSpPr>
            <p:cNvPr id="119" name="Google Shape;119;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20" name="Google Shape;120;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1750" u="none" cap="none" strike="noStrike">
                  <a:solidFill>
                    <a:srgbClr val="EBF1DE"/>
                  </a:solidFill>
                  <a:latin typeface="Open Sans"/>
                  <a:ea typeface="Open Sans"/>
                  <a:cs typeface="Open Sans"/>
                  <a:sym typeface="Open Sans"/>
                </a:rPr>
                <a:t>Discussion</a:t>
              </a:r>
              <a:endParaRPr/>
            </a:p>
          </p:txBody>
        </p:sp>
      </p:grpSp>
      <p:grpSp>
        <p:nvGrpSpPr>
          <p:cNvPr id="122" name="Google Shape;122;p1"/>
          <p:cNvGrpSpPr/>
          <p:nvPr/>
        </p:nvGrpSpPr>
        <p:grpSpPr>
          <a:xfrm>
            <a:off x="5292338" y="13690631"/>
            <a:ext cx="3969675" cy="2791631"/>
            <a:chOff x="0" y="-28575"/>
            <a:chExt cx="5292900" cy="3722175"/>
          </a:xfrm>
        </p:grpSpPr>
        <p:sp>
          <p:nvSpPr>
            <p:cNvPr id="123" name="Google Shape;123;p1"/>
            <p:cNvSpPr/>
            <p:nvPr/>
          </p:nvSpPr>
          <p:spPr>
            <a:xfrm>
              <a:off x="5207" y="5207"/>
              <a:ext cx="5282438" cy="3683127"/>
            </a:xfrm>
            <a:custGeom>
              <a:rect b="b" l="l" r="r" t="t"/>
              <a:pathLst>
                <a:path extrusionOk="0" h="3683127" w="5282438">
                  <a:moveTo>
                    <a:pt x="0" y="0"/>
                  </a:moveTo>
                  <a:lnTo>
                    <a:pt x="5282438" y="0"/>
                  </a:lnTo>
                  <a:lnTo>
                    <a:pt x="5282438" y="3683127"/>
                  </a:lnTo>
                  <a:lnTo>
                    <a:pt x="0" y="3683127"/>
                  </a:lnTo>
                  <a:close/>
                </a:path>
              </a:pathLst>
            </a:custGeom>
            <a:solidFill>
              <a:srgbClr val="FFFFFF"/>
            </a:solidFill>
            <a:ln>
              <a:noFill/>
            </a:ln>
          </p:spPr>
        </p:sp>
        <p:sp>
          <p:nvSpPr>
            <p:cNvPr id="124" name="Google Shape;124;p1"/>
            <p:cNvSpPr/>
            <p:nvPr/>
          </p:nvSpPr>
          <p:spPr>
            <a:xfrm>
              <a:off x="0" y="0"/>
              <a:ext cx="5292852" cy="3693541"/>
            </a:xfrm>
            <a:custGeom>
              <a:rect b="b" l="l" r="r" t="t"/>
              <a:pathLst>
                <a:path extrusionOk="0" h="3693541" w="5292852">
                  <a:moveTo>
                    <a:pt x="5207" y="0"/>
                  </a:moveTo>
                  <a:lnTo>
                    <a:pt x="5287645" y="0"/>
                  </a:lnTo>
                  <a:cubicBezTo>
                    <a:pt x="5290566" y="0"/>
                    <a:pt x="5292852" y="2413"/>
                    <a:pt x="5292852" y="5207"/>
                  </a:cubicBezTo>
                  <a:lnTo>
                    <a:pt x="5292852" y="3688334"/>
                  </a:lnTo>
                  <a:cubicBezTo>
                    <a:pt x="5292852" y="3691255"/>
                    <a:pt x="5290439" y="3693541"/>
                    <a:pt x="5287645" y="3693541"/>
                  </a:cubicBezTo>
                  <a:lnTo>
                    <a:pt x="5207" y="3693541"/>
                  </a:lnTo>
                  <a:cubicBezTo>
                    <a:pt x="2286" y="3693541"/>
                    <a:pt x="0" y="3691128"/>
                    <a:pt x="0" y="3688334"/>
                  </a:cubicBezTo>
                  <a:lnTo>
                    <a:pt x="0" y="5207"/>
                  </a:lnTo>
                  <a:cubicBezTo>
                    <a:pt x="0" y="2413"/>
                    <a:pt x="2413" y="0"/>
                    <a:pt x="5207" y="0"/>
                  </a:cubicBezTo>
                  <a:moveTo>
                    <a:pt x="5207" y="10541"/>
                  </a:moveTo>
                  <a:lnTo>
                    <a:pt x="5207" y="5207"/>
                  </a:lnTo>
                  <a:lnTo>
                    <a:pt x="10541" y="5207"/>
                  </a:lnTo>
                  <a:lnTo>
                    <a:pt x="10541" y="3688334"/>
                  </a:lnTo>
                  <a:lnTo>
                    <a:pt x="5207" y="3688334"/>
                  </a:lnTo>
                  <a:lnTo>
                    <a:pt x="5207" y="3683127"/>
                  </a:lnTo>
                  <a:lnTo>
                    <a:pt x="5287645" y="3683127"/>
                  </a:lnTo>
                  <a:lnTo>
                    <a:pt x="5287645" y="3688334"/>
                  </a:lnTo>
                  <a:lnTo>
                    <a:pt x="5282438" y="3688334"/>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txBox="1"/>
            <p:nvPr/>
          </p:nvSpPr>
          <p:spPr>
            <a:xfrm>
              <a:off x="0" y="-28575"/>
              <a:ext cx="5292900" cy="37221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a:p>
          </p:txBody>
        </p:sp>
      </p:grpSp>
      <p:grpSp>
        <p:nvGrpSpPr>
          <p:cNvPr id="126" name="Google Shape;126;p1"/>
          <p:cNvGrpSpPr/>
          <p:nvPr/>
        </p:nvGrpSpPr>
        <p:grpSpPr>
          <a:xfrm>
            <a:off x="5292338" y="13458038"/>
            <a:ext cx="3969675" cy="261900"/>
            <a:chOff x="0" y="0"/>
            <a:chExt cx="5292900" cy="349200"/>
          </a:xfrm>
        </p:grpSpPr>
        <p:sp>
          <p:nvSpPr>
            <p:cNvPr id="127" name="Google Shape;127;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28" name="Google Shape;128;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1750" u="none" cap="none" strike="noStrike">
                  <a:solidFill>
                    <a:srgbClr val="EBF1DE"/>
                  </a:solidFill>
                  <a:latin typeface="Open Sans"/>
                  <a:ea typeface="Open Sans"/>
                  <a:cs typeface="Open Sans"/>
                  <a:sym typeface="Open Sans"/>
                </a:rPr>
                <a:t>Conclusions</a:t>
              </a:r>
              <a:endParaRPr/>
            </a:p>
          </p:txBody>
        </p:sp>
      </p:grpSp>
      <p:graphicFrame>
        <p:nvGraphicFramePr>
          <p:cNvPr id="130" name="Google Shape;130;p1"/>
          <p:cNvGraphicFramePr/>
          <p:nvPr/>
        </p:nvGraphicFramePr>
        <p:xfrm>
          <a:off x="1028925" y="13241700"/>
          <a:ext cx="3000000" cy="3000000"/>
        </p:xfrm>
        <a:graphic>
          <a:graphicData uri="http://schemas.openxmlformats.org/drawingml/2006/table">
            <a:tbl>
              <a:tblPr>
                <a:noFill/>
                <a:tableStyleId>{DAF4A642-1AB6-4034-A251-45A6BBB17D9F}</a:tableStyleId>
              </a:tblPr>
              <a:tblGrid>
                <a:gridCol w="992125"/>
                <a:gridCol w="992125"/>
                <a:gridCol w="992125"/>
                <a:gridCol w="992350"/>
              </a:tblGrid>
              <a:tr h="251225">
                <a:tc>
                  <a:txBody>
                    <a:bodyPr/>
                    <a:lstStyle/>
                    <a:p>
                      <a:pPr indent="0" lvl="0" marL="0" marR="0" rtl="0" algn="l">
                        <a:lnSpc>
                          <a:spcPct val="152636"/>
                        </a:lnSpc>
                        <a:spcBef>
                          <a:spcPts val="0"/>
                        </a:spcBef>
                        <a:spcAft>
                          <a:spcPts val="0"/>
                        </a:spcAft>
                        <a:buNone/>
                      </a:pPr>
                      <a:r>
                        <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r>
              <a:tr h="2512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800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790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4001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856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290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228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134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238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3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954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875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976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324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325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bl>
          </a:graphicData>
        </a:graphic>
      </p:graphicFrame>
      <p:grpSp>
        <p:nvGrpSpPr>
          <p:cNvPr id="131" name="Google Shape;131;p1"/>
          <p:cNvGrpSpPr/>
          <p:nvPr/>
        </p:nvGrpSpPr>
        <p:grpSpPr>
          <a:xfrm>
            <a:off x="5292338" y="2332688"/>
            <a:ext cx="3969675" cy="261900"/>
            <a:chOff x="0" y="0"/>
            <a:chExt cx="5292900" cy="349200"/>
          </a:xfrm>
        </p:grpSpPr>
        <p:sp>
          <p:nvSpPr>
            <p:cNvPr id="132" name="Google Shape;132;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33" name="Google Shape;133;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1750" u="none" cap="none" strike="noStrike">
                  <a:solidFill>
                    <a:srgbClr val="EBF1DE"/>
                  </a:solidFill>
                  <a:latin typeface="Open Sans"/>
                  <a:ea typeface="Open Sans"/>
                  <a:cs typeface="Open Sans"/>
                  <a:sym typeface="Open Sans"/>
                </a:rPr>
                <a:t>Results</a:t>
              </a:r>
              <a:endParaRPr/>
            </a:p>
          </p:txBody>
        </p:sp>
      </p:grpSp>
      <p:sp>
        <p:nvSpPr>
          <p:cNvPr id="135" name="Google Shape;135;p1"/>
          <p:cNvSpPr/>
          <p:nvPr/>
        </p:nvSpPr>
        <p:spPr>
          <a:xfrm>
            <a:off x="5293350" y="12078000"/>
            <a:ext cx="1175625" cy="981225"/>
          </a:xfrm>
          <a:custGeom>
            <a:rect b="b" l="l" r="r" t="t"/>
            <a:pathLst>
              <a:path extrusionOk="0" h="981225" w="1175625">
                <a:moveTo>
                  <a:pt x="0" y="0"/>
                </a:moveTo>
                <a:lnTo>
                  <a:pt x="1175625" y="0"/>
                </a:lnTo>
                <a:lnTo>
                  <a:pt x="1175625" y="981225"/>
                </a:lnTo>
                <a:lnTo>
                  <a:pt x="0" y="981225"/>
                </a:lnTo>
                <a:lnTo>
                  <a:pt x="0" y="0"/>
                </a:lnTo>
                <a:close/>
              </a:path>
            </a:pathLst>
          </a:custGeom>
          <a:blipFill rotWithShape="1">
            <a:blip r:embed="rId3">
              <a:alphaModFix/>
            </a:blip>
            <a:stretch>
              <a:fillRect b="0" l="-12595" r="-12596" t="0"/>
            </a:stretch>
          </a:blipFill>
          <a:ln>
            <a:noFill/>
          </a:ln>
        </p:spPr>
      </p:sp>
      <p:sp>
        <p:nvSpPr>
          <p:cNvPr id="136" name="Google Shape;136;p1"/>
          <p:cNvSpPr/>
          <p:nvPr/>
        </p:nvSpPr>
        <p:spPr>
          <a:xfrm>
            <a:off x="6692400" y="12080925"/>
            <a:ext cx="1169775" cy="975375"/>
          </a:xfrm>
          <a:custGeom>
            <a:rect b="b" l="l" r="r" t="t"/>
            <a:pathLst>
              <a:path extrusionOk="0" h="975375" w="1169775">
                <a:moveTo>
                  <a:pt x="0" y="0"/>
                </a:moveTo>
                <a:lnTo>
                  <a:pt x="1169775" y="0"/>
                </a:lnTo>
                <a:lnTo>
                  <a:pt x="1169775" y="975375"/>
                </a:lnTo>
                <a:lnTo>
                  <a:pt x="0" y="975375"/>
                </a:lnTo>
                <a:lnTo>
                  <a:pt x="0" y="0"/>
                </a:lnTo>
                <a:close/>
              </a:path>
            </a:pathLst>
          </a:custGeom>
          <a:blipFill rotWithShape="1">
            <a:blip r:embed="rId4">
              <a:alphaModFix/>
            </a:blip>
            <a:stretch>
              <a:fillRect b="0" l="-12222" r="-12221" t="0"/>
            </a:stretch>
          </a:blipFill>
          <a:ln>
            <a:noFill/>
          </a:ln>
        </p:spPr>
      </p:sp>
      <p:sp>
        <p:nvSpPr>
          <p:cNvPr id="137" name="Google Shape;137;p1"/>
          <p:cNvSpPr/>
          <p:nvPr/>
        </p:nvSpPr>
        <p:spPr>
          <a:xfrm>
            <a:off x="8085375" y="12078000"/>
            <a:ext cx="1175625" cy="981225"/>
          </a:xfrm>
          <a:custGeom>
            <a:rect b="b" l="l" r="r" t="t"/>
            <a:pathLst>
              <a:path extrusionOk="0" h="981225" w="1175625">
                <a:moveTo>
                  <a:pt x="0" y="0"/>
                </a:moveTo>
                <a:lnTo>
                  <a:pt x="1175625" y="0"/>
                </a:lnTo>
                <a:lnTo>
                  <a:pt x="1175625" y="981225"/>
                </a:lnTo>
                <a:lnTo>
                  <a:pt x="0" y="981225"/>
                </a:lnTo>
                <a:lnTo>
                  <a:pt x="0" y="0"/>
                </a:lnTo>
                <a:close/>
              </a:path>
            </a:pathLst>
          </a:custGeom>
          <a:blipFill rotWithShape="1">
            <a:blip r:embed="rId5">
              <a:alphaModFix/>
            </a:blip>
            <a:stretch>
              <a:fillRect b="0" l="0" r="-25391" t="0"/>
            </a:stretch>
          </a:blipFill>
          <a:ln>
            <a:noFill/>
          </a:ln>
        </p:spPr>
      </p:sp>
      <p:graphicFrame>
        <p:nvGraphicFramePr>
          <p:cNvPr id="138" name="Google Shape;138;p1"/>
          <p:cNvGraphicFramePr/>
          <p:nvPr/>
        </p:nvGraphicFramePr>
        <p:xfrm>
          <a:off x="1028925" y="14984100"/>
          <a:ext cx="3000000" cy="3000000"/>
        </p:xfrm>
        <a:graphic>
          <a:graphicData uri="http://schemas.openxmlformats.org/drawingml/2006/table">
            <a:tbl>
              <a:tblPr>
                <a:noFill/>
                <a:tableStyleId>{DAF4A642-1AB6-4034-A251-45A6BBB17D9F}</a:tableStyleId>
              </a:tblPr>
              <a:tblGrid>
                <a:gridCol w="992125"/>
                <a:gridCol w="992125"/>
                <a:gridCol w="992125"/>
                <a:gridCol w="992350"/>
              </a:tblGrid>
              <a:tr h="251025">
                <a:tc>
                  <a:txBody>
                    <a:bodyPr/>
                    <a:lstStyle/>
                    <a:p>
                      <a:pPr indent="0" lvl="0" marL="0" marR="0" rtl="0" algn="l">
                        <a:lnSpc>
                          <a:spcPct val="152636"/>
                        </a:lnSpc>
                        <a:spcBef>
                          <a:spcPts val="0"/>
                        </a:spcBef>
                        <a:spcAft>
                          <a:spcPts val="0"/>
                        </a:spcAft>
                        <a:buNone/>
                      </a:pPr>
                      <a:r>
                        <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r>
              <a:tr h="2512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800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790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4001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856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290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228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134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238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954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875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976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324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325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None/>
                      </a:pPr>
                      <a:r>
                        <a:rPr lang="en-US" sz="1000" u="none" cap="none" strike="noStrike">
                          <a:solidFill>
                            <a:srgbClr val="000000"/>
                          </a:solidFill>
                          <a:latin typeface="Open Sans"/>
                          <a:ea typeface="Open Sans"/>
                          <a:cs typeface="Open Sans"/>
                          <a:sym typeface="Open Sans"/>
                        </a:rPr>
                        <a:t>301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bl>
          </a:graphicData>
        </a:graphic>
      </p:graphicFrame>
      <p:grpSp>
        <p:nvGrpSpPr>
          <p:cNvPr id="139" name="Google Shape;139;p1"/>
          <p:cNvGrpSpPr/>
          <p:nvPr/>
        </p:nvGrpSpPr>
        <p:grpSpPr>
          <a:xfrm>
            <a:off x="1024988" y="5279907"/>
            <a:ext cx="3969675" cy="3916631"/>
            <a:chOff x="0" y="-28575"/>
            <a:chExt cx="5292900" cy="5222175"/>
          </a:xfrm>
        </p:grpSpPr>
        <p:sp>
          <p:nvSpPr>
            <p:cNvPr id="140" name="Google Shape;140;p1"/>
            <p:cNvSpPr/>
            <p:nvPr/>
          </p:nvSpPr>
          <p:spPr>
            <a:xfrm>
              <a:off x="5207" y="5207"/>
              <a:ext cx="5282438" cy="5183124"/>
            </a:xfrm>
            <a:custGeom>
              <a:rect b="b" l="l" r="r" t="t"/>
              <a:pathLst>
                <a:path extrusionOk="0" h="5183124" w="5282438">
                  <a:moveTo>
                    <a:pt x="0" y="0"/>
                  </a:moveTo>
                  <a:lnTo>
                    <a:pt x="5282438" y="0"/>
                  </a:lnTo>
                  <a:lnTo>
                    <a:pt x="5282438" y="5183124"/>
                  </a:lnTo>
                  <a:lnTo>
                    <a:pt x="0" y="5183124"/>
                  </a:lnTo>
                  <a:close/>
                </a:path>
              </a:pathLst>
            </a:custGeom>
            <a:solidFill>
              <a:srgbClr val="FFFFFF"/>
            </a:solidFill>
            <a:ln>
              <a:noFill/>
            </a:ln>
          </p:spPr>
        </p:sp>
        <p:sp>
          <p:nvSpPr>
            <p:cNvPr id="141" name="Google Shape;141;p1"/>
            <p:cNvSpPr/>
            <p:nvPr/>
          </p:nvSpPr>
          <p:spPr>
            <a:xfrm>
              <a:off x="0" y="0"/>
              <a:ext cx="5292852" cy="5193538"/>
            </a:xfrm>
            <a:custGeom>
              <a:rect b="b" l="l" r="r" t="t"/>
              <a:pathLst>
                <a:path extrusionOk="0" h="5193538" w="5292852">
                  <a:moveTo>
                    <a:pt x="5207" y="0"/>
                  </a:moveTo>
                  <a:lnTo>
                    <a:pt x="5287645" y="0"/>
                  </a:lnTo>
                  <a:cubicBezTo>
                    <a:pt x="5290566" y="0"/>
                    <a:pt x="5292852" y="2413"/>
                    <a:pt x="5292852" y="5207"/>
                  </a:cubicBezTo>
                  <a:lnTo>
                    <a:pt x="5292852" y="5188331"/>
                  </a:lnTo>
                  <a:cubicBezTo>
                    <a:pt x="5292852" y="5191252"/>
                    <a:pt x="5290439" y="5193538"/>
                    <a:pt x="5287645" y="5193538"/>
                  </a:cubicBezTo>
                  <a:lnTo>
                    <a:pt x="5207" y="5193538"/>
                  </a:lnTo>
                  <a:cubicBezTo>
                    <a:pt x="2286" y="5193538"/>
                    <a:pt x="0" y="5191125"/>
                    <a:pt x="0" y="5188331"/>
                  </a:cubicBezTo>
                  <a:lnTo>
                    <a:pt x="0" y="5207"/>
                  </a:lnTo>
                  <a:cubicBezTo>
                    <a:pt x="0" y="2413"/>
                    <a:pt x="2413" y="0"/>
                    <a:pt x="5207" y="0"/>
                  </a:cubicBezTo>
                  <a:moveTo>
                    <a:pt x="5207" y="10541"/>
                  </a:moveTo>
                  <a:lnTo>
                    <a:pt x="5207" y="5207"/>
                  </a:lnTo>
                  <a:lnTo>
                    <a:pt x="10541" y="5207"/>
                  </a:lnTo>
                  <a:lnTo>
                    <a:pt x="10541" y="5188331"/>
                  </a:lnTo>
                  <a:lnTo>
                    <a:pt x="5207" y="5188331"/>
                  </a:lnTo>
                  <a:lnTo>
                    <a:pt x="5207" y="5183124"/>
                  </a:lnTo>
                  <a:lnTo>
                    <a:pt x="5287645" y="5183124"/>
                  </a:lnTo>
                  <a:lnTo>
                    <a:pt x="5287645" y="5188331"/>
                  </a:lnTo>
                  <a:lnTo>
                    <a:pt x="5282438" y="5188331"/>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txBox="1"/>
            <p:nvPr/>
          </p:nvSpPr>
          <p:spPr>
            <a:xfrm>
              <a:off x="0" y="-28575"/>
              <a:ext cx="5292900" cy="52221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Introduction text. Type it in or copy and paste from your Word document or other source. Click once on the dashed border to highlight then drag the bottom edge up to fit. Or change the font size to fill the box.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a:p>
            <a:p>
              <a:pPr indent="0" lvl="0" marL="0" marR="0" rtl="0" algn="l">
                <a:lnSpc>
                  <a:spcPct val="12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The various elements and text boxes included in this template are examples of what we commonly see on posters of this kind. They are simply placeholders and you should feel free to add, delete, re-arrange, re-name, or re-size as best suits your needs.</a:t>
              </a:r>
              <a:endParaRPr/>
            </a:p>
          </p:txBody>
        </p:sp>
      </p:grpSp>
      <p:sp>
        <p:nvSpPr>
          <p:cNvPr id="143" name="Google Shape;143;p1"/>
          <p:cNvSpPr txBox="1"/>
          <p:nvPr/>
        </p:nvSpPr>
        <p:spPr>
          <a:xfrm>
            <a:off x="332100" y="17128350"/>
            <a:ext cx="9531450" cy="9472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here to insert your References. Type it in or copy and paste from your Word document or other source.</a:t>
            </a:r>
            <a:endParaRPr/>
          </a:p>
          <a:p>
            <a:pPr indent="0" lvl="0" marL="0" marR="0" rtl="0" algn="l">
              <a:lnSpc>
                <a:spcPct val="120000"/>
              </a:lnSpc>
              <a:spcBef>
                <a:spcPts val="0"/>
              </a:spcBef>
              <a:spcAft>
                <a:spcPts val="0"/>
              </a:spcAft>
              <a:buNone/>
            </a:pPr>
            <a:r>
              <a:rPr b="0" i="0" lang="en-US" sz="1000" u="none" cap="none" strike="noStrike">
                <a:solidFill>
                  <a:srgbClr val="000000"/>
                </a:solidFill>
                <a:latin typeface="Arial"/>
                <a:ea typeface="Arial"/>
                <a:cs typeface="Arial"/>
                <a:sym typeface="Arial"/>
              </a:rPr>
              <a:t>Click on the border once to highlight and select a different font or font size that suits you. This text is in Arial 16pt and is easily readable up to 6 feet away.</a:t>
            </a:r>
            <a:endParaRPr/>
          </a:p>
        </p:txBody>
      </p:sp>
      <p:sp>
        <p:nvSpPr>
          <p:cNvPr id="144" name="Google Shape;144;p1"/>
          <p:cNvSpPr txBox="1"/>
          <p:nvPr/>
        </p:nvSpPr>
        <p:spPr>
          <a:xfrm>
            <a:off x="159075" y="16729425"/>
            <a:ext cx="1333125" cy="231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50" u="none" cap="none" strike="noStrike">
                <a:solidFill>
                  <a:srgbClr val="000000"/>
                </a:solidFill>
                <a:latin typeface="Open Sans"/>
                <a:ea typeface="Open Sans"/>
                <a:cs typeface="Open Sans"/>
                <a:sym typeface="Open Sans"/>
              </a:rPr>
              <a:t>References</a:t>
            </a:r>
            <a:endParaRPr/>
          </a:p>
        </p:txBody>
      </p:sp>
      <p:sp>
        <p:nvSpPr>
          <p:cNvPr id="145" name="Google Shape;145;p1"/>
          <p:cNvSpPr txBox="1"/>
          <p:nvPr/>
        </p:nvSpPr>
        <p:spPr>
          <a:xfrm>
            <a:off x="5308200" y="13134075"/>
            <a:ext cx="1176975" cy="69825"/>
          </a:xfrm>
          <a:prstGeom prst="rect">
            <a:avLst/>
          </a:prstGeom>
          <a:noFill/>
          <a:ln>
            <a:noFill/>
          </a:ln>
        </p:spPr>
        <p:txBody>
          <a:bodyPr anchorCtr="0" anchor="t" bIns="0" lIns="0" spcFirstLastPara="1" rIns="0" wrap="square" tIns="0">
            <a:spAutoFit/>
          </a:bodyPr>
          <a:lstStyle/>
          <a:p>
            <a:pPr indent="0" lvl="0" marL="0" marR="0" rtl="0" algn="l">
              <a:lnSpc>
                <a:spcPct val="120032"/>
              </a:lnSpc>
              <a:spcBef>
                <a:spcPts val="0"/>
              </a:spcBef>
              <a:spcAft>
                <a:spcPts val="0"/>
              </a:spcAft>
              <a:buNone/>
            </a:pPr>
            <a:r>
              <a:rPr b="1" i="0" lang="en-US" sz="624" u="none" cap="none" strike="noStrike">
                <a:solidFill>
                  <a:srgbClr val="000000"/>
                </a:solidFill>
                <a:latin typeface="Open Sans"/>
                <a:ea typeface="Open Sans"/>
                <a:cs typeface="Open Sans"/>
                <a:sym typeface="Open Sans"/>
              </a:rPr>
              <a:t>Figure 1.</a:t>
            </a:r>
            <a:r>
              <a:rPr b="0" i="0" lang="en-US" sz="624" u="none" cap="none" strike="noStrike">
                <a:solidFill>
                  <a:srgbClr val="000000"/>
                </a:solidFill>
                <a:latin typeface="Open Sans"/>
                <a:ea typeface="Open Sans"/>
                <a:cs typeface="Open Sans"/>
                <a:sym typeface="Open Sans"/>
              </a:rPr>
              <a:t> Label in 12pt Calibri.</a:t>
            </a:r>
            <a:endParaRPr/>
          </a:p>
        </p:txBody>
      </p:sp>
      <p:sp>
        <p:nvSpPr>
          <p:cNvPr id="146" name="Google Shape;146;p1"/>
          <p:cNvSpPr txBox="1"/>
          <p:nvPr/>
        </p:nvSpPr>
        <p:spPr>
          <a:xfrm>
            <a:off x="6705225" y="13134075"/>
            <a:ext cx="1176975" cy="69825"/>
          </a:xfrm>
          <a:prstGeom prst="rect">
            <a:avLst/>
          </a:prstGeom>
          <a:noFill/>
          <a:ln>
            <a:noFill/>
          </a:ln>
        </p:spPr>
        <p:txBody>
          <a:bodyPr anchorCtr="0" anchor="t" bIns="0" lIns="0" spcFirstLastPara="1" rIns="0" wrap="square" tIns="0">
            <a:spAutoFit/>
          </a:bodyPr>
          <a:lstStyle/>
          <a:p>
            <a:pPr indent="0" lvl="0" marL="0" marR="0" rtl="0" algn="l">
              <a:lnSpc>
                <a:spcPct val="120032"/>
              </a:lnSpc>
              <a:spcBef>
                <a:spcPts val="0"/>
              </a:spcBef>
              <a:spcAft>
                <a:spcPts val="0"/>
              </a:spcAft>
              <a:buNone/>
            </a:pPr>
            <a:r>
              <a:rPr b="1" i="0" lang="en-US" sz="624" u="none" cap="none" strike="noStrike">
                <a:solidFill>
                  <a:srgbClr val="000000"/>
                </a:solidFill>
                <a:latin typeface="Open Sans"/>
                <a:ea typeface="Open Sans"/>
                <a:cs typeface="Open Sans"/>
                <a:sym typeface="Open Sans"/>
              </a:rPr>
              <a:t>Figure 2.</a:t>
            </a:r>
            <a:r>
              <a:rPr b="0" i="0" lang="en-US" sz="624" u="none" cap="none" strike="noStrike">
                <a:solidFill>
                  <a:srgbClr val="000000"/>
                </a:solidFill>
                <a:latin typeface="Open Sans"/>
                <a:ea typeface="Open Sans"/>
                <a:cs typeface="Open Sans"/>
                <a:sym typeface="Open Sans"/>
              </a:rPr>
              <a:t> Label in 12pt Calibri.</a:t>
            </a:r>
            <a:endParaRPr/>
          </a:p>
        </p:txBody>
      </p:sp>
      <p:sp>
        <p:nvSpPr>
          <p:cNvPr id="147" name="Google Shape;147;p1"/>
          <p:cNvSpPr txBox="1"/>
          <p:nvPr/>
        </p:nvSpPr>
        <p:spPr>
          <a:xfrm>
            <a:off x="905175" y="13045875"/>
            <a:ext cx="1859850" cy="126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000" u="none" cap="none" strike="noStrike">
                <a:solidFill>
                  <a:srgbClr val="000000"/>
                </a:solidFill>
                <a:latin typeface="Open Sans"/>
                <a:ea typeface="Open Sans"/>
                <a:cs typeface="Open Sans"/>
                <a:sym typeface="Open Sans"/>
              </a:rPr>
              <a:t>Table 1.</a:t>
            </a:r>
            <a:r>
              <a:rPr b="0" i="0" lang="en-US" sz="1000" u="none" cap="none" strike="noStrike">
                <a:solidFill>
                  <a:srgbClr val="000000"/>
                </a:solidFill>
                <a:latin typeface="Open Sans"/>
                <a:ea typeface="Open Sans"/>
                <a:cs typeface="Open Sans"/>
                <a:sym typeface="Open Sans"/>
              </a:rPr>
              <a:t> Label in 18pt Calibri.</a:t>
            </a:r>
            <a:endParaRPr/>
          </a:p>
        </p:txBody>
      </p:sp>
      <p:sp>
        <p:nvSpPr>
          <p:cNvPr id="148" name="Google Shape;148;p1"/>
          <p:cNvSpPr txBox="1"/>
          <p:nvPr/>
        </p:nvSpPr>
        <p:spPr>
          <a:xfrm>
            <a:off x="5177025" y="8807325"/>
            <a:ext cx="1860975" cy="126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000" u="none" cap="none" strike="noStrike">
                <a:solidFill>
                  <a:srgbClr val="000000"/>
                </a:solidFill>
                <a:latin typeface="Open Sans"/>
                <a:ea typeface="Open Sans"/>
                <a:cs typeface="Open Sans"/>
                <a:sym typeface="Open Sans"/>
              </a:rPr>
              <a:t>Chart 1.</a:t>
            </a:r>
            <a:r>
              <a:rPr b="0" i="0" lang="en-US" sz="1000" u="none" cap="none" strike="noStrike">
                <a:solidFill>
                  <a:srgbClr val="000000"/>
                </a:solidFill>
                <a:latin typeface="Open Sans"/>
                <a:ea typeface="Open Sans"/>
                <a:cs typeface="Open Sans"/>
                <a:sym typeface="Open Sans"/>
              </a:rPr>
              <a:t> Label in 18pt Calibri.</a:t>
            </a:r>
            <a:endParaRPr/>
          </a:p>
        </p:txBody>
      </p:sp>
      <p:sp>
        <p:nvSpPr>
          <p:cNvPr id="149" name="Google Shape;149;p1"/>
          <p:cNvSpPr txBox="1"/>
          <p:nvPr/>
        </p:nvSpPr>
        <p:spPr>
          <a:xfrm>
            <a:off x="8098200" y="13134075"/>
            <a:ext cx="1176975" cy="69825"/>
          </a:xfrm>
          <a:prstGeom prst="rect">
            <a:avLst/>
          </a:prstGeom>
          <a:noFill/>
          <a:ln>
            <a:noFill/>
          </a:ln>
        </p:spPr>
        <p:txBody>
          <a:bodyPr anchorCtr="0" anchor="t" bIns="0" lIns="0" spcFirstLastPara="1" rIns="0" wrap="square" tIns="0">
            <a:spAutoFit/>
          </a:bodyPr>
          <a:lstStyle/>
          <a:p>
            <a:pPr indent="0" lvl="0" marL="0" marR="0" rtl="0" algn="l">
              <a:lnSpc>
                <a:spcPct val="120032"/>
              </a:lnSpc>
              <a:spcBef>
                <a:spcPts val="0"/>
              </a:spcBef>
              <a:spcAft>
                <a:spcPts val="0"/>
              </a:spcAft>
              <a:buNone/>
            </a:pPr>
            <a:r>
              <a:rPr b="1" i="0" lang="en-US" sz="624" u="none" cap="none" strike="noStrike">
                <a:solidFill>
                  <a:srgbClr val="000000"/>
                </a:solidFill>
                <a:latin typeface="Open Sans"/>
                <a:ea typeface="Open Sans"/>
                <a:cs typeface="Open Sans"/>
                <a:sym typeface="Open Sans"/>
              </a:rPr>
              <a:t>Figure 3.</a:t>
            </a:r>
            <a:r>
              <a:rPr b="0" i="0" lang="en-US" sz="624" u="none" cap="none" strike="noStrike">
                <a:solidFill>
                  <a:srgbClr val="000000"/>
                </a:solidFill>
                <a:latin typeface="Open Sans"/>
                <a:ea typeface="Open Sans"/>
                <a:cs typeface="Open Sans"/>
                <a:sym typeface="Open Sans"/>
              </a:rPr>
              <a:t> Label in 12pt Calibri.</a:t>
            </a:r>
            <a:endParaRPr/>
          </a:p>
        </p:txBody>
      </p:sp>
      <p:sp>
        <p:nvSpPr>
          <p:cNvPr id="150" name="Google Shape;150;p1"/>
          <p:cNvSpPr txBox="1"/>
          <p:nvPr/>
        </p:nvSpPr>
        <p:spPr>
          <a:xfrm>
            <a:off x="905175" y="14773200"/>
            <a:ext cx="1859850" cy="126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000" u="none" cap="none" strike="noStrike">
                <a:solidFill>
                  <a:srgbClr val="000000"/>
                </a:solidFill>
                <a:latin typeface="Open Sans"/>
                <a:ea typeface="Open Sans"/>
                <a:cs typeface="Open Sans"/>
                <a:sym typeface="Open Sans"/>
              </a:rPr>
              <a:t>Table 2.</a:t>
            </a:r>
            <a:r>
              <a:rPr b="0" i="0" lang="en-US" sz="1000" u="none" cap="none" strike="noStrike">
                <a:solidFill>
                  <a:srgbClr val="000000"/>
                </a:solidFill>
                <a:latin typeface="Open Sans"/>
                <a:ea typeface="Open Sans"/>
                <a:cs typeface="Open Sans"/>
                <a:sym typeface="Open Sans"/>
              </a:rPr>
              <a:t> Label in 18pt Calibri.</a:t>
            </a:r>
            <a:endParaRPr/>
          </a:p>
        </p:txBody>
      </p:sp>
      <p:pic>
        <p:nvPicPr>
          <p:cNvPr id="151" name="Google Shape;151;p1"/>
          <p:cNvPicPr preferRelativeResize="0"/>
          <p:nvPr/>
        </p:nvPicPr>
        <p:blipFill>
          <a:blip r:embed="rId6">
            <a:alphaModFix/>
          </a:blip>
          <a:stretch>
            <a:fillRect/>
          </a:stretch>
        </p:blipFill>
        <p:spPr>
          <a:xfrm>
            <a:off x="847113" y="262588"/>
            <a:ext cx="1090089" cy="1090089"/>
          </a:xfrm>
          <a:prstGeom prst="rect">
            <a:avLst/>
          </a:prstGeom>
          <a:noFill/>
          <a:ln>
            <a:noFill/>
          </a:ln>
        </p:spPr>
      </p:pic>
      <p:pic>
        <p:nvPicPr>
          <p:cNvPr id="152" name="Google Shape;152;p1"/>
          <p:cNvPicPr preferRelativeResize="0"/>
          <p:nvPr/>
        </p:nvPicPr>
        <p:blipFill>
          <a:blip r:embed="rId6">
            <a:alphaModFix/>
          </a:blip>
          <a:stretch>
            <a:fillRect/>
          </a:stretch>
        </p:blipFill>
        <p:spPr>
          <a:xfrm>
            <a:off x="8141638" y="398688"/>
            <a:ext cx="1090089" cy="109008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