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Lst>
  <p:sldSz cy="18288000" cx="10287000"/>
  <p:notesSz cx="6858000" cy="9144000"/>
  <p:embeddedFontLst>
    <p:embeddedFont>
      <p:font typeface="Arimo"/>
      <p:regular r:id="rId7"/>
      <p:bold r:id="rId8"/>
      <p:italic r:id="rId9"/>
      <p:boldItalic r:id="rId1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GoogleSlidesCustomDataVersion2">
      <go:slidesCustomData xmlns:go="http://customooxmlschemas.google.com/" r:id="rId11" roundtripDataSignature="AMtx7mh5gz+piU7gqH+t/rbRjupn5lf5Y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11" Type="http://customschemas.google.com/relationships/presentationmetadata" Target="metadata"/><Relationship Id="rId10" Type="http://schemas.openxmlformats.org/officeDocument/2006/relationships/font" Target="fonts/Arimo-boldItalic.fntdata"/><Relationship Id="rId9" Type="http://schemas.openxmlformats.org/officeDocument/2006/relationships/font" Target="fonts/Arimo-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font" Target="fonts/Arimo-regular.fntdata"/><Relationship Id="rId8" Type="http://schemas.openxmlformats.org/officeDocument/2006/relationships/font" Target="fonts/Arimo-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sz="1200"/>
          </a:p>
        </p:txBody>
      </p:sp>
      <p:sp>
        <p:nvSpPr>
          <p:cNvPr id="86" name="Google Shape;86;p1: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1.7.2013</a:t>
            </a:r>
            <a:endParaRPr/>
          </a:p>
        </p:txBody>
      </p:sp>
      <p:sp>
        <p:nvSpPr>
          <p:cNvPr id="87" name="Google Shape;87;p1: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8" name="Google Shape;88;p1: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&lt;number&gt;</a:t>
            </a:r>
            <a:endParaRPr/>
          </a:p>
        </p:txBody>
      </p:sp>
      <p:sp>
        <p:nvSpPr>
          <p:cNvPr id="89" name="Google Shape;89;p1: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400"/>
              <a:buNone/>
            </a:pPr>
            <a:r>
              <a:t/>
            </a:r>
            <a:endParaRPr sz="1200"/>
          </a:p>
        </p:txBody>
      </p:sp>
      <p:sp>
        <p:nvSpPr>
          <p:cNvPr id="90" name="Google Shape;90;p1: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200"/>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5" name="Shape 15"/>
        <p:cNvGrpSpPr/>
        <p:nvPr/>
      </p:nvGrpSpPr>
      <p:grpSpPr>
        <a:xfrm>
          <a:off x="0" y="0"/>
          <a:ext cx="0" cy="0"/>
          <a:chOff x="0" y="0"/>
          <a:chExt cx="0" cy="0"/>
        </a:xfrm>
      </p:grpSpPr>
      <p:sp>
        <p:nvSpPr>
          <p:cNvPr id="16" name="Google Shape;16;p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 name="Google Shape;18;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9" name="Shape 19"/>
        <p:cNvGrpSpPr/>
        <p:nvPr/>
      </p:nvGrpSpPr>
      <p:grpSpPr>
        <a:xfrm>
          <a:off x="0" y="0"/>
          <a:ext cx="0" cy="0"/>
          <a:chOff x="0" y="0"/>
          <a:chExt cx="0" cy="0"/>
        </a:xfrm>
      </p:grpSpPr>
      <p:sp>
        <p:nvSpPr>
          <p:cNvPr id="20" name="Google Shape;20;p4"/>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4"/>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22" name="Google Shape;22;p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5" name="Shape 25"/>
        <p:cNvGrpSpPr/>
        <p:nvPr/>
      </p:nvGrpSpPr>
      <p:grpSpPr>
        <a:xfrm>
          <a:off x="0" y="0"/>
          <a:ext cx="0" cy="0"/>
          <a:chOff x="0" y="0"/>
          <a:chExt cx="0" cy="0"/>
        </a:xfrm>
      </p:grpSpPr>
      <p:sp>
        <p:nvSpPr>
          <p:cNvPr id="26" name="Google Shape;26;p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8" name="Google Shape;28;p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1" name="Shape 31"/>
        <p:cNvGrpSpPr/>
        <p:nvPr/>
      </p:nvGrpSpPr>
      <p:grpSpPr>
        <a:xfrm>
          <a:off x="0" y="0"/>
          <a:ext cx="0" cy="0"/>
          <a:chOff x="0" y="0"/>
          <a:chExt cx="0" cy="0"/>
        </a:xfrm>
      </p:grpSpPr>
      <p:sp>
        <p:nvSpPr>
          <p:cNvPr id="32" name="Google Shape;32;p6"/>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6"/>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4" name="Google Shape;34;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7" name="Shape 37"/>
        <p:cNvGrpSpPr/>
        <p:nvPr/>
      </p:nvGrpSpPr>
      <p:grpSpPr>
        <a:xfrm>
          <a:off x="0" y="0"/>
          <a:ext cx="0" cy="0"/>
          <a:chOff x="0" y="0"/>
          <a:chExt cx="0" cy="0"/>
        </a:xfrm>
      </p:grpSpPr>
      <p:sp>
        <p:nvSpPr>
          <p:cNvPr id="38" name="Google Shape;38;p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7"/>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40" name="Google Shape;40;p7"/>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41" name="Google Shape;41;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4" name="Shape 44"/>
        <p:cNvGrpSpPr/>
        <p:nvPr/>
      </p:nvGrpSpPr>
      <p:grpSpPr>
        <a:xfrm>
          <a:off x="0" y="0"/>
          <a:ext cx="0" cy="0"/>
          <a:chOff x="0" y="0"/>
          <a:chExt cx="0" cy="0"/>
        </a:xfrm>
      </p:grpSpPr>
      <p:sp>
        <p:nvSpPr>
          <p:cNvPr id="45" name="Google Shape;45;p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8"/>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7" name="Google Shape;47;p8"/>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8" name="Google Shape;48;p8"/>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9" name="Google Shape;49;p8"/>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50" name="Google Shape;50;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3" name="Shape 53"/>
        <p:cNvGrpSpPr/>
        <p:nvPr/>
      </p:nvGrpSpPr>
      <p:grpSpPr>
        <a:xfrm>
          <a:off x="0" y="0"/>
          <a:ext cx="0" cy="0"/>
          <a:chOff x="0" y="0"/>
          <a:chExt cx="0" cy="0"/>
        </a:xfrm>
      </p:grpSpPr>
      <p:sp>
        <p:nvSpPr>
          <p:cNvPr id="54" name="Google Shape;54;p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10"/>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10"/>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61" name="Google Shape;61;p10"/>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2" name="Google Shape;62;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11"/>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11"/>
          <p:cNvSpPr/>
          <p:nvPr>
            <p:ph idx="2" type="pic"/>
          </p:nvPr>
        </p:nvSpPr>
        <p:spPr>
          <a:xfrm>
            <a:off x="1792288" y="612775"/>
            <a:ext cx="5486400" cy="4114800"/>
          </a:xfrm>
          <a:prstGeom prst="rect">
            <a:avLst/>
          </a:prstGeom>
          <a:noFill/>
          <a:ln>
            <a:noFill/>
          </a:ln>
        </p:spPr>
      </p:sp>
      <p:sp>
        <p:nvSpPr>
          <p:cNvPr id="68" name="Google Shape;68;p11"/>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9" name="Google Shape;69;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1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12"/>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5" name="Google Shape;75;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13"/>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13"/>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81" name="Google Shape;81;p1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1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1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3.png"/><Relationship Id="rId5" Type="http://schemas.openxmlformats.org/officeDocument/2006/relationships/image" Target="../media/image5.png"/><Relationship Id="rId6" Type="http://schemas.openxmlformats.org/officeDocument/2006/relationships/image" Target="../media/image6.png"/><Relationship Id="rId7" Type="http://schemas.openxmlformats.org/officeDocument/2006/relationships/image" Target="../media/image4.png"/><Relationship Id="rId8"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
          <p:cNvSpPr/>
          <p:nvPr/>
        </p:nvSpPr>
        <p:spPr>
          <a:xfrm>
            <a:off x="148725" y="67500"/>
            <a:ext cx="9913049" cy="1480280"/>
          </a:xfrm>
          <a:custGeom>
            <a:rect b="b" l="l" r="r" t="t"/>
            <a:pathLst>
              <a:path extrusionOk="0" h="1973707" w="13217398">
                <a:moveTo>
                  <a:pt x="0" y="328930"/>
                </a:moveTo>
                <a:cubicBezTo>
                  <a:pt x="0" y="147320"/>
                  <a:pt x="147320" y="0"/>
                  <a:pt x="328930" y="0"/>
                </a:cubicBezTo>
                <a:lnTo>
                  <a:pt x="12888468" y="0"/>
                </a:lnTo>
                <a:cubicBezTo>
                  <a:pt x="13070205" y="0"/>
                  <a:pt x="13217398" y="147320"/>
                  <a:pt x="13217398" y="328930"/>
                </a:cubicBezTo>
                <a:lnTo>
                  <a:pt x="13217398" y="1644777"/>
                </a:lnTo>
                <a:cubicBezTo>
                  <a:pt x="13217398" y="1826514"/>
                  <a:pt x="13070078" y="1973707"/>
                  <a:pt x="12888468" y="1973707"/>
                </a:cubicBezTo>
                <a:lnTo>
                  <a:pt x="328930" y="1973707"/>
                </a:lnTo>
                <a:cubicBezTo>
                  <a:pt x="147193" y="1973707"/>
                  <a:pt x="0" y="1826387"/>
                  <a:pt x="0" y="1644777"/>
                </a:cubicBezTo>
                <a:close/>
              </a:path>
            </a:pathLst>
          </a:custGeom>
          <a:solidFill>
            <a:srgbClr val="A0BEC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3" name="Google Shape;93;p1"/>
          <p:cNvSpPr/>
          <p:nvPr/>
        </p:nvSpPr>
        <p:spPr>
          <a:xfrm>
            <a:off x="8145167" y="6115746"/>
            <a:ext cx="1940966" cy="3382384"/>
          </a:xfrm>
          <a:custGeom>
            <a:rect b="b" l="l" r="r" t="t"/>
            <a:pathLst>
              <a:path extrusionOk="0" h="3382384" w="1940966">
                <a:moveTo>
                  <a:pt x="0" y="0"/>
                </a:moveTo>
                <a:lnTo>
                  <a:pt x="1940966" y="0"/>
                </a:lnTo>
                <a:lnTo>
                  <a:pt x="1940966" y="3382383"/>
                </a:lnTo>
                <a:lnTo>
                  <a:pt x="0" y="3382383"/>
                </a:lnTo>
                <a:lnTo>
                  <a:pt x="0" y="0"/>
                </a:lnTo>
                <a:close/>
              </a:path>
            </a:pathLst>
          </a:custGeom>
          <a:blipFill rotWithShape="1">
            <a:blip r:embed="rId3">
              <a:alphaModFix/>
            </a:blip>
            <a:stretch>
              <a:fillRect b="0" l="0" r="0" t="0"/>
            </a:stretch>
          </a:blipFill>
          <a:ln>
            <a:noFill/>
          </a:ln>
        </p:spPr>
      </p:sp>
      <p:sp>
        <p:nvSpPr>
          <p:cNvPr id="94" name="Google Shape;94;p1"/>
          <p:cNvSpPr/>
          <p:nvPr/>
        </p:nvSpPr>
        <p:spPr>
          <a:xfrm>
            <a:off x="5890725" y="14836950"/>
            <a:ext cx="2935800" cy="1663875"/>
          </a:xfrm>
          <a:custGeom>
            <a:rect b="b" l="l" r="r" t="t"/>
            <a:pathLst>
              <a:path extrusionOk="0" h="1663875" w="2935800">
                <a:moveTo>
                  <a:pt x="0" y="0"/>
                </a:moveTo>
                <a:lnTo>
                  <a:pt x="2935800" y="0"/>
                </a:lnTo>
                <a:lnTo>
                  <a:pt x="2935800" y="1663875"/>
                </a:lnTo>
                <a:lnTo>
                  <a:pt x="0" y="1663875"/>
                </a:lnTo>
                <a:lnTo>
                  <a:pt x="0" y="0"/>
                </a:lnTo>
                <a:close/>
              </a:path>
            </a:pathLst>
          </a:custGeom>
          <a:blipFill rotWithShape="1">
            <a:blip r:embed="rId4">
              <a:alphaModFix/>
            </a:blip>
            <a:stretch>
              <a:fillRect b="0" l="0" r="0" t="0"/>
            </a:stretch>
          </a:blipFill>
          <a:ln>
            <a:noFill/>
          </a:ln>
        </p:spPr>
      </p:sp>
      <p:sp>
        <p:nvSpPr>
          <p:cNvPr id="95" name="Google Shape;95;p1"/>
          <p:cNvSpPr/>
          <p:nvPr/>
        </p:nvSpPr>
        <p:spPr>
          <a:xfrm>
            <a:off x="726700" y="13823205"/>
            <a:ext cx="3037375" cy="3512265"/>
          </a:xfrm>
          <a:custGeom>
            <a:rect b="b" l="l" r="r" t="t"/>
            <a:pathLst>
              <a:path extrusionOk="0" h="3512265" w="3037375">
                <a:moveTo>
                  <a:pt x="0" y="0"/>
                </a:moveTo>
                <a:lnTo>
                  <a:pt x="3037375" y="0"/>
                </a:lnTo>
                <a:lnTo>
                  <a:pt x="3037375" y="3512265"/>
                </a:lnTo>
                <a:lnTo>
                  <a:pt x="0" y="3512265"/>
                </a:lnTo>
                <a:lnTo>
                  <a:pt x="0" y="0"/>
                </a:lnTo>
                <a:close/>
              </a:path>
            </a:pathLst>
          </a:custGeom>
          <a:blipFill rotWithShape="1">
            <a:blip r:embed="rId5">
              <a:alphaModFix/>
            </a:blip>
            <a:stretch>
              <a:fillRect b="0" l="0" r="0" t="0"/>
            </a:stretch>
          </a:blipFill>
          <a:ln>
            <a:noFill/>
          </a:ln>
        </p:spPr>
      </p:sp>
      <p:sp>
        <p:nvSpPr>
          <p:cNvPr id="96" name="Google Shape;96;p1"/>
          <p:cNvSpPr/>
          <p:nvPr/>
        </p:nvSpPr>
        <p:spPr>
          <a:xfrm>
            <a:off x="1291604" y="6265152"/>
            <a:ext cx="1590217" cy="2857307"/>
          </a:xfrm>
          <a:custGeom>
            <a:rect b="b" l="l" r="r" t="t"/>
            <a:pathLst>
              <a:path extrusionOk="0" h="3616844" w="3383441">
                <a:moveTo>
                  <a:pt x="0" y="0"/>
                </a:moveTo>
                <a:lnTo>
                  <a:pt x="3383441" y="0"/>
                </a:lnTo>
                <a:lnTo>
                  <a:pt x="3383441" y="3616843"/>
                </a:lnTo>
                <a:lnTo>
                  <a:pt x="0" y="3616843"/>
                </a:lnTo>
                <a:lnTo>
                  <a:pt x="0" y="0"/>
                </a:lnTo>
                <a:close/>
              </a:path>
            </a:pathLst>
          </a:custGeom>
          <a:blipFill rotWithShape="1">
            <a:blip r:embed="rId6">
              <a:alphaModFix/>
            </a:blip>
            <a:stretch>
              <a:fillRect b="0" l="0" r="0" t="0"/>
            </a:stretch>
          </a:blipFill>
          <a:ln>
            <a:noFill/>
          </a:ln>
        </p:spPr>
      </p:sp>
      <p:sp>
        <p:nvSpPr>
          <p:cNvPr id="97" name="Google Shape;97;p1"/>
          <p:cNvSpPr/>
          <p:nvPr/>
        </p:nvSpPr>
        <p:spPr>
          <a:xfrm>
            <a:off x="178088" y="1695600"/>
            <a:ext cx="9930825" cy="16592400"/>
          </a:xfrm>
          <a:custGeom>
            <a:rect b="b" l="l" r="r" t="t"/>
            <a:pathLst>
              <a:path extrusionOk="0" h="16592400" w="9930825">
                <a:moveTo>
                  <a:pt x="0" y="0"/>
                </a:moveTo>
                <a:lnTo>
                  <a:pt x="9930825" y="0"/>
                </a:lnTo>
                <a:lnTo>
                  <a:pt x="9930825" y="16592400"/>
                </a:lnTo>
                <a:lnTo>
                  <a:pt x="0" y="16592400"/>
                </a:lnTo>
                <a:lnTo>
                  <a:pt x="0" y="0"/>
                </a:lnTo>
                <a:close/>
              </a:path>
            </a:pathLst>
          </a:custGeom>
          <a:blipFill rotWithShape="1">
            <a:blip r:embed="rId7">
              <a:alphaModFix/>
            </a:blip>
            <a:stretch>
              <a:fillRect b="0" l="0" r="0" t="0"/>
            </a:stretch>
          </a:blipFill>
          <a:ln>
            <a:noFill/>
          </a:ln>
        </p:spPr>
      </p:sp>
      <p:sp>
        <p:nvSpPr>
          <p:cNvPr id="98" name="Google Shape;98;p1"/>
          <p:cNvSpPr txBox="1"/>
          <p:nvPr/>
        </p:nvSpPr>
        <p:spPr>
          <a:xfrm>
            <a:off x="832500" y="206700"/>
            <a:ext cx="8572500" cy="3048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Clr>
                <a:srgbClr val="000000"/>
              </a:buClr>
              <a:buSzPts val="2000"/>
              <a:buFont typeface="Arial"/>
              <a:buNone/>
            </a:pPr>
            <a:r>
              <a:rPr b="1" i="0" lang="en-US" sz="2000" u="none" cap="none" strike="noStrike">
                <a:solidFill>
                  <a:srgbClr val="FFFFFF"/>
                </a:solidFill>
                <a:latin typeface="Arimo"/>
                <a:ea typeface="Arimo"/>
                <a:cs typeface="Arimo"/>
                <a:sym typeface="Arimo"/>
              </a:rPr>
              <a:t>Enter A Title To Your Poster</a:t>
            </a:r>
            <a:endParaRPr b="0" i="0" sz="1400" u="none" cap="none" strike="noStrike">
              <a:solidFill>
                <a:srgbClr val="000000"/>
              </a:solidFill>
              <a:latin typeface="Arial"/>
              <a:ea typeface="Arial"/>
              <a:cs typeface="Arial"/>
              <a:sym typeface="Arial"/>
            </a:endParaRPr>
          </a:p>
        </p:txBody>
      </p:sp>
      <p:sp>
        <p:nvSpPr>
          <p:cNvPr id="99" name="Google Shape;99;p1"/>
          <p:cNvSpPr txBox="1"/>
          <p:nvPr/>
        </p:nvSpPr>
        <p:spPr>
          <a:xfrm>
            <a:off x="832500" y="947325"/>
            <a:ext cx="8572500" cy="460950"/>
          </a:xfrm>
          <a:prstGeom prst="rect">
            <a:avLst/>
          </a:prstGeom>
          <a:noFill/>
          <a:ln>
            <a:noFill/>
          </a:ln>
        </p:spPr>
        <p:txBody>
          <a:bodyPr anchorCtr="0" anchor="t" bIns="0" lIns="0" spcFirstLastPara="1" rIns="0" wrap="square" tIns="0">
            <a:spAutoFit/>
          </a:bodyPr>
          <a:lstStyle/>
          <a:p>
            <a:pPr indent="0" lvl="0" marL="0" marR="0" rtl="0" algn="ctr">
              <a:lnSpc>
                <a:spcPct val="120045"/>
              </a:lnSpc>
              <a:spcBef>
                <a:spcPts val="0"/>
              </a:spcBef>
              <a:spcAft>
                <a:spcPts val="0"/>
              </a:spcAft>
              <a:buClr>
                <a:srgbClr val="000000"/>
              </a:buClr>
              <a:buSzPts val="1312"/>
              <a:buFont typeface="Arial"/>
              <a:buNone/>
            </a:pPr>
            <a:r>
              <a:rPr b="0" i="0" lang="en-US" sz="1312" u="none" cap="none" strike="noStrike">
                <a:solidFill>
                  <a:srgbClr val="FFFFFF"/>
                </a:solidFill>
                <a:latin typeface="Arimo"/>
                <a:ea typeface="Arimo"/>
                <a:cs typeface="Arimo"/>
                <a:sym typeface="Arimo"/>
              </a:rPr>
              <a:t>Add Author Names and Information</a:t>
            </a:r>
            <a:endParaRPr b="0" i="0" sz="1400" u="none" cap="none" strike="noStrike">
              <a:solidFill>
                <a:srgbClr val="000000"/>
              </a:solidFill>
              <a:latin typeface="Arial"/>
              <a:ea typeface="Arial"/>
              <a:cs typeface="Arial"/>
              <a:sym typeface="Arial"/>
            </a:endParaRPr>
          </a:p>
          <a:p>
            <a:pPr indent="0" lvl="0" marL="0" marR="0" rtl="0" algn="ctr">
              <a:lnSpc>
                <a:spcPct val="120045"/>
              </a:lnSpc>
              <a:spcBef>
                <a:spcPts val="0"/>
              </a:spcBef>
              <a:spcAft>
                <a:spcPts val="0"/>
              </a:spcAft>
              <a:buClr>
                <a:srgbClr val="000000"/>
              </a:buClr>
              <a:buSzPts val="1312"/>
              <a:buFont typeface="Arial"/>
              <a:buNone/>
            </a:pPr>
            <a:r>
              <a:rPr b="0" i="0" lang="en-US" sz="1312" u="none" cap="none" strike="noStrike">
                <a:solidFill>
                  <a:srgbClr val="FFFFFF"/>
                </a:solidFill>
                <a:latin typeface="Arimo"/>
                <a:ea typeface="Arimo"/>
                <a:cs typeface="Arimo"/>
                <a:sym typeface="Arimo"/>
              </a:rPr>
              <a:t>Include University or Department Names if Needed</a:t>
            </a:r>
            <a:endParaRPr b="0" i="0" sz="1400" u="none" cap="none" strike="noStrike">
              <a:solidFill>
                <a:srgbClr val="000000"/>
              </a:solidFill>
              <a:latin typeface="Arial"/>
              <a:ea typeface="Arial"/>
              <a:cs typeface="Arial"/>
              <a:sym typeface="Arial"/>
            </a:endParaRPr>
          </a:p>
        </p:txBody>
      </p:sp>
      <p:sp>
        <p:nvSpPr>
          <p:cNvPr id="100" name="Google Shape;100;p1"/>
          <p:cNvSpPr txBox="1"/>
          <p:nvPr/>
        </p:nvSpPr>
        <p:spPr>
          <a:xfrm>
            <a:off x="2400750" y="2359050"/>
            <a:ext cx="1755900" cy="146100"/>
          </a:xfrm>
          <a:prstGeom prst="rect">
            <a:avLst/>
          </a:prstGeom>
          <a:noFill/>
          <a:ln>
            <a:noFill/>
          </a:ln>
        </p:spPr>
        <p:txBody>
          <a:bodyPr anchorCtr="0" anchor="t" bIns="0" lIns="0" spcFirstLastPara="1" rIns="0" wrap="square" tIns="0">
            <a:spAutoFit/>
          </a:bodyPr>
          <a:lstStyle/>
          <a:p>
            <a:pPr indent="0" lvl="0" marL="0" marR="0" rtl="0" algn="ctr">
              <a:lnSpc>
                <a:spcPct val="120017"/>
              </a:lnSpc>
              <a:spcBef>
                <a:spcPts val="0"/>
              </a:spcBef>
              <a:spcAft>
                <a:spcPts val="0"/>
              </a:spcAft>
              <a:buClr>
                <a:srgbClr val="000000"/>
              </a:buClr>
              <a:buSzPts val="1124"/>
              <a:buFont typeface="Arial"/>
              <a:buNone/>
            </a:pPr>
            <a:r>
              <a:rPr b="1" i="0" lang="en-US" sz="1124" u="none" cap="none" strike="noStrike">
                <a:solidFill>
                  <a:srgbClr val="5D8FA1"/>
                </a:solidFill>
                <a:latin typeface="Arimo"/>
                <a:ea typeface="Arimo"/>
                <a:cs typeface="Arimo"/>
                <a:sym typeface="Arimo"/>
              </a:rPr>
              <a:t>Introduction</a:t>
            </a:r>
            <a:endParaRPr b="0" i="0" sz="1400" u="none" cap="none" strike="noStrike">
              <a:solidFill>
                <a:srgbClr val="000000"/>
              </a:solidFill>
              <a:latin typeface="Arial"/>
              <a:ea typeface="Arial"/>
              <a:cs typeface="Arial"/>
              <a:sym typeface="Arial"/>
            </a:endParaRPr>
          </a:p>
        </p:txBody>
      </p:sp>
      <p:sp>
        <p:nvSpPr>
          <p:cNvPr id="101" name="Google Shape;101;p1"/>
          <p:cNvSpPr txBox="1"/>
          <p:nvPr/>
        </p:nvSpPr>
        <p:spPr>
          <a:xfrm>
            <a:off x="2120175" y="2744700"/>
            <a:ext cx="2331000" cy="2280000"/>
          </a:xfrm>
          <a:prstGeom prst="rect">
            <a:avLst/>
          </a:prstGeom>
          <a:noFill/>
          <a:ln>
            <a:noFill/>
          </a:ln>
        </p:spPr>
        <p:txBody>
          <a:bodyPr anchorCtr="0" anchor="t" bIns="0" lIns="0" spcFirstLastPara="1" rIns="0" wrap="square" tIns="0">
            <a:spAutoFit/>
          </a:bodyPr>
          <a:lstStyle/>
          <a:p>
            <a:pPr indent="0" lvl="0" marL="0" marR="0" rtl="0" algn="l">
              <a:lnSpc>
                <a:spcPct val="111542"/>
              </a:lnSpc>
              <a:spcBef>
                <a:spcPts val="0"/>
              </a:spcBef>
              <a:spcAft>
                <a:spcPts val="0"/>
              </a:spcAft>
              <a:buClr>
                <a:srgbClr val="000000"/>
              </a:buClr>
              <a:buSzPts val="875"/>
              <a:buFont typeface="Arial"/>
              <a:buNone/>
            </a:pPr>
            <a:r>
              <a:rPr b="0" i="0" lang="en-US" sz="875" u="none" cap="none" strike="noStrike">
                <a:solidFill>
                  <a:srgbClr val="000000"/>
                </a:solidFill>
                <a:latin typeface="Arial"/>
                <a:ea typeface="Arial"/>
                <a:cs typeface="Arial"/>
                <a:sym typeface="Arial"/>
              </a:rPr>
              <a:t>Click here to insert your Abstract text. Type it in or copy and paste from your Word document or other source.</a:t>
            </a:r>
            <a:endParaRPr b="0" i="0" sz="1400" u="none" cap="none" strike="noStrike">
              <a:solidFill>
                <a:srgbClr val="000000"/>
              </a:solidFill>
              <a:latin typeface="Arial"/>
              <a:ea typeface="Arial"/>
              <a:cs typeface="Arial"/>
              <a:sym typeface="Arial"/>
            </a:endParaRPr>
          </a:p>
          <a:p>
            <a:pPr indent="0" lvl="0" marL="0" marR="0" rtl="0" algn="l">
              <a:lnSpc>
                <a:spcPct val="111542"/>
              </a:lnSpc>
              <a:spcBef>
                <a:spcPts val="0"/>
              </a:spcBef>
              <a:spcAft>
                <a:spcPts val="0"/>
              </a:spcAft>
              <a:buClr>
                <a:srgbClr val="000000"/>
              </a:buClr>
              <a:buSzPts val="875"/>
              <a:buFont typeface="Arial"/>
              <a:buNone/>
            </a:pPr>
            <a:r>
              <a:t/>
            </a:r>
            <a:endParaRPr b="0" i="0" sz="875" u="none" cap="none" strike="noStrike">
              <a:solidFill>
                <a:srgbClr val="000000"/>
              </a:solidFill>
              <a:latin typeface="Arial"/>
              <a:ea typeface="Arial"/>
              <a:cs typeface="Arial"/>
              <a:sym typeface="Arial"/>
            </a:endParaRPr>
          </a:p>
          <a:p>
            <a:pPr indent="0" lvl="0" marL="0" marR="0" rtl="0" algn="l">
              <a:lnSpc>
                <a:spcPct val="111542"/>
              </a:lnSpc>
              <a:spcBef>
                <a:spcPts val="0"/>
              </a:spcBef>
              <a:spcAft>
                <a:spcPts val="0"/>
              </a:spcAft>
              <a:buClr>
                <a:srgbClr val="000000"/>
              </a:buClr>
              <a:buSzPts val="875"/>
              <a:buFont typeface="Arial"/>
              <a:buNone/>
            </a:pPr>
            <a:r>
              <a:rPr b="0" i="0" lang="en-US" sz="875" u="none" cap="none" strike="noStrike">
                <a:solidFill>
                  <a:srgbClr val="000000"/>
                </a:solidFill>
                <a:latin typeface="Arial"/>
                <a:ea typeface="Arial"/>
                <a:cs typeface="Arial"/>
                <a:sym typeface="Arial"/>
              </a:rPr>
              <a:t>This text box will automatically re-size to your text.</a:t>
            </a:r>
            <a:endParaRPr b="0" i="0" sz="1400" u="none" cap="none" strike="noStrike">
              <a:solidFill>
                <a:srgbClr val="000000"/>
              </a:solidFill>
              <a:latin typeface="Arial"/>
              <a:ea typeface="Arial"/>
              <a:cs typeface="Arial"/>
              <a:sym typeface="Arial"/>
            </a:endParaRPr>
          </a:p>
          <a:p>
            <a:pPr indent="0" lvl="0" marL="0" marR="0" rtl="0" algn="l">
              <a:lnSpc>
                <a:spcPct val="111542"/>
              </a:lnSpc>
              <a:spcBef>
                <a:spcPts val="0"/>
              </a:spcBef>
              <a:spcAft>
                <a:spcPts val="0"/>
              </a:spcAft>
              <a:buClr>
                <a:srgbClr val="000000"/>
              </a:buClr>
              <a:buSzPts val="875"/>
              <a:buFont typeface="Arial"/>
              <a:buNone/>
            </a:pPr>
            <a:r>
              <a:t/>
            </a:r>
            <a:endParaRPr b="0" i="0" sz="875" u="none" cap="none" strike="noStrike">
              <a:solidFill>
                <a:srgbClr val="000000"/>
              </a:solidFill>
              <a:latin typeface="Arial"/>
              <a:ea typeface="Arial"/>
              <a:cs typeface="Arial"/>
              <a:sym typeface="Arial"/>
            </a:endParaRPr>
          </a:p>
          <a:p>
            <a:pPr indent="0" lvl="0" marL="0" marR="0" rtl="0" algn="l">
              <a:lnSpc>
                <a:spcPct val="111542"/>
              </a:lnSpc>
              <a:spcBef>
                <a:spcPts val="0"/>
              </a:spcBef>
              <a:spcAft>
                <a:spcPts val="0"/>
              </a:spcAft>
              <a:buClr>
                <a:srgbClr val="000000"/>
              </a:buClr>
              <a:buSzPts val="875"/>
              <a:buFont typeface="Arial"/>
              <a:buNone/>
            </a:pPr>
            <a:r>
              <a:rPr b="0" i="0" lang="en-US" sz="875" u="none" cap="none" strike="noStrike">
                <a:solidFill>
                  <a:srgbClr val="000000"/>
                </a:solidFill>
                <a:latin typeface="Arial"/>
                <a:ea typeface="Arial"/>
                <a:cs typeface="Arial"/>
                <a:sym typeface="Arial"/>
              </a:rPr>
              <a:t>To change the background color of this text box: Double-click near the edge to open the Format tool, select ‘Colors and Lines’, and change the fill color to whatever you like.</a:t>
            </a:r>
            <a:endParaRPr b="0" i="0" sz="1400" u="none" cap="none" strike="noStrike">
              <a:solidFill>
                <a:srgbClr val="000000"/>
              </a:solidFill>
              <a:latin typeface="Arial"/>
              <a:ea typeface="Arial"/>
              <a:cs typeface="Arial"/>
              <a:sym typeface="Arial"/>
            </a:endParaRPr>
          </a:p>
          <a:p>
            <a:pPr indent="0" lvl="0" marL="0" marR="0" rtl="0" algn="l">
              <a:lnSpc>
                <a:spcPct val="111542"/>
              </a:lnSpc>
              <a:spcBef>
                <a:spcPts val="0"/>
              </a:spcBef>
              <a:spcAft>
                <a:spcPts val="0"/>
              </a:spcAft>
              <a:buClr>
                <a:srgbClr val="000000"/>
              </a:buClr>
              <a:buSzPts val="875"/>
              <a:buFont typeface="Arial"/>
              <a:buNone/>
            </a:pPr>
            <a:r>
              <a:t/>
            </a:r>
            <a:endParaRPr b="0" i="0" sz="875" u="none" cap="none" strike="noStrike">
              <a:solidFill>
                <a:srgbClr val="000000"/>
              </a:solidFill>
              <a:latin typeface="Arial"/>
              <a:ea typeface="Arial"/>
              <a:cs typeface="Arial"/>
              <a:sym typeface="Arial"/>
            </a:endParaRPr>
          </a:p>
          <a:p>
            <a:pPr indent="0" lvl="0" marL="0" marR="0" rtl="0" algn="l">
              <a:lnSpc>
                <a:spcPct val="111542"/>
              </a:lnSpc>
              <a:spcBef>
                <a:spcPts val="0"/>
              </a:spcBef>
              <a:spcAft>
                <a:spcPts val="0"/>
              </a:spcAft>
              <a:buClr>
                <a:srgbClr val="000000"/>
              </a:buClr>
              <a:buSzPts val="875"/>
              <a:buFont typeface="Arial"/>
              <a:buNone/>
            </a:pPr>
            <a:r>
              <a:rPr b="0" i="0" lang="en-US" sz="875" u="none" cap="none" strike="noStrike">
                <a:solidFill>
                  <a:srgbClr val="000000"/>
                </a:solidFill>
                <a:latin typeface="Arial"/>
                <a:ea typeface="Arial"/>
                <a:cs typeface="Arial"/>
                <a:sym typeface="Arial"/>
              </a:rPr>
              <a:t>To change the font style of this text box: Click on the border once to highlight the entire text box, then select a different font or font size that suits you. This text is in Arial 14pt and is easily readable up to 6 feet.</a:t>
            </a:r>
            <a:endParaRPr b="0" i="0" sz="1400" u="none" cap="none" strike="noStrike">
              <a:solidFill>
                <a:srgbClr val="000000"/>
              </a:solidFill>
              <a:latin typeface="Arial"/>
              <a:ea typeface="Arial"/>
              <a:cs typeface="Arial"/>
              <a:sym typeface="Arial"/>
            </a:endParaRPr>
          </a:p>
        </p:txBody>
      </p:sp>
      <p:sp>
        <p:nvSpPr>
          <p:cNvPr id="102" name="Google Shape;102;p1"/>
          <p:cNvSpPr txBox="1"/>
          <p:nvPr/>
        </p:nvSpPr>
        <p:spPr>
          <a:xfrm>
            <a:off x="1075275" y="8752650"/>
            <a:ext cx="1755675" cy="146100"/>
          </a:xfrm>
          <a:prstGeom prst="rect">
            <a:avLst/>
          </a:prstGeom>
          <a:noFill/>
          <a:ln>
            <a:noFill/>
          </a:ln>
        </p:spPr>
        <p:txBody>
          <a:bodyPr anchorCtr="0" anchor="t" bIns="0" lIns="0" spcFirstLastPara="1" rIns="0" wrap="square" tIns="0">
            <a:spAutoFit/>
          </a:bodyPr>
          <a:lstStyle/>
          <a:p>
            <a:pPr indent="0" lvl="0" marL="0" marR="0" rtl="0" algn="ctr">
              <a:lnSpc>
                <a:spcPct val="120017"/>
              </a:lnSpc>
              <a:spcBef>
                <a:spcPts val="0"/>
              </a:spcBef>
              <a:spcAft>
                <a:spcPts val="0"/>
              </a:spcAft>
              <a:buClr>
                <a:srgbClr val="000000"/>
              </a:buClr>
              <a:buSzPts val="1124"/>
              <a:buFont typeface="Arial"/>
              <a:buNone/>
            </a:pPr>
            <a:r>
              <a:rPr b="1" i="0" lang="en-US" sz="1124" u="none" cap="none" strike="noStrike">
                <a:solidFill>
                  <a:srgbClr val="5D8FA1"/>
                </a:solidFill>
                <a:latin typeface="Arimo"/>
                <a:ea typeface="Arimo"/>
                <a:cs typeface="Arimo"/>
                <a:sym typeface="Arimo"/>
              </a:rPr>
              <a:t>Materials</a:t>
            </a:r>
            <a:endParaRPr b="0" i="0" sz="1400" u="none" cap="none" strike="noStrike">
              <a:solidFill>
                <a:srgbClr val="000000"/>
              </a:solidFill>
              <a:latin typeface="Arial"/>
              <a:ea typeface="Arial"/>
              <a:cs typeface="Arial"/>
              <a:sym typeface="Arial"/>
            </a:endParaRPr>
          </a:p>
        </p:txBody>
      </p:sp>
      <p:sp>
        <p:nvSpPr>
          <p:cNvPr id="103" name="Google Shape;103;p1"/>
          <p:cNvSpPr txBox="1"/>
          <p:nvPr/>
        </p:nvSpPr>
        <p:spPr>
          <a:xfrm>
            <a:off x="847125" y="9116850"/>
            <a:ext cx="2331900" cy="3268275"/>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Clr>
                <a:srgbClr val="000000"/>
              </a:buClr>
              <a:buSzPts val="875"/>
              <a:buFont typeface="Arial"/>
              <a:buNone/>
            </a:pPr>
            <a:r>
              <a:rPr b="0" i="0" lang="en-US" sz="875" u="none" cap="none" strike="noStrike">
                <a:solidFill>
                  <a:srgbClr val="000000"/>
                </a:solidFill>
                <a:latin typeface="Arial"/>
                <a:ea typeface="Arial"/>
                <a:cs typeface="Arial"/>
                <a:sym typeface="Arial"/>
              </a:rPr>
              <a:t>Click here to insert your Methods and Materials text. Type it in or copy and paste from your Word document or other source. Click once on the dashed border to highlight then drag the bottom edge up to fit. Or change the font size to fill the box. </a:t>
            </a:r>
            <a:endParaRPr b="0" i="0" sz="14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875"/>
              <a:buFont typeface="Arial"/>
              <a:buNone/>
            </a:pPr>
            <a:r>
              <a:t/>
            </a:r>
            <a:endParaRPr b="0" i="0" sz="875"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875"/>
              <a:buFont typeface="Arial"/>
              <a:buNone/>
            </a:pPr>
            <a:r>
              <a:rPr b="0" i="0" lang="en-US" sz="875" u="none" cap="none" strike="noStrike">
                <a:solidFill>
                  <a:srgbClr val="000000"/>
                </a:solidFill>
                <a:latin typeface="Arial"/>
                <a:ea typeface="Arial"/>
                <a:cs typeface="Arial"/>
                <a:sym typeface="Arial"/>
              </a:rPr>
              <a:t>To have the box automatically re-size to your text: Double-click near the edge to open the Format tool, and select ‘Text Box’, then check “Resize AutoShape to Fit Text”.</a:t>
            </a:r>
            <a:endParaRPr b="0" i="0" sz="14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875"/>
              <a:buFont typeface="Arial"/>
              <a:buNone/>
            </a:pPr>
            <a:r>
              <a:t/>
            </a:r>
            <a:endParaRPr b="0" i="0" sz="875"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875"/>
              <a:buFont typeface="Arial"/>
              <a:buNone/>
            </a:pPr>
            <a:r>
              <a:rPr b="0" i="0" lang="en-US" sz="875" u="none" cap="none" strike="noStrike">
                <a:solidFill>
                  <a:srgbClr val="000000"/>
                </a:solidFill>
                <a:latin typeface="Arial"/>
                <a:ea typeface="Arial"/>
                <a:cs typeface="Arial"/>
                <a:sym typeface="Arial"/>
              </a:rPr>
              <a:t>To change the background color of this text box: Double-click near the edge to open the Format tool, select ‘Colors and Lines’, and change the fill color to whatever you like. </a:t>
            </a:r>
            <a:endParaRPr b="0" i="0" sz="14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875"/>
              <a:buFont typeface="Arial"/>
              <a:buNone/>
            </a:pPr>
            <a:r>
              <a:t/>
            </a:r>
            <a:endParaRPr b="0" i="0" sz="875"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875"/>
              <a:buFont typeface="Arial"/>
              <a:buNone/>
            </a:pPr>
            <a:r>
              <a:rPr b="0" i="0" lang="en-US" sz="875" u="none" cap="none" strike="noStrike">
                <a:solidFill>
                  <a:srgbClr val="000000"/>
                </a:solidFill>
                <a:latin typeface="Arial"/>
                <a:ea typeface="Arial"/>
                <a:cs typeface="Arial"/>
                <a:sym typeface="Arial"/>
              </a:rPr>
              <a:t>To change the font style of this text box: Click on the border once to highlight the entire text box, then select a different font or font size that suits you. This text is in Arial 14pt and is easily readable up to 6 feet away.</a:t>
            </a:r>
            <a:endParaRPr b="0" i="0" sz="1400" u="none" cap="none" strike="noStrike">
              <a:solidFill>
                <a:srgbClr val="000000"/>
              </a:solidFill>
              <a:latin typeface="Arial"/>
              <a:ea typeface="Arial"/>
              <a:cs typeface="Arial"/>
              <a:sym typeface="Arial"/>
            </a:endParaRPr>
          </a:p>
        </p:txBody>
      </p:sp>
      <p:sp>
        <p:nvSpPr>
          <p:cNvPr id="104" name="Google Shape;104;p1"/>
          <p:cNvSpPr txBox="1"/>
          <p:nvPr/>
        </p:nvSpPr>
        <p:spPr>
          <a:xfrm>
            <a:off x="4244400" y="12210450"/>
            <a:ext cx="1755675" cy="146100"/>
          </a:xfrm>
          <a:prstGeom prst="rect">
            <a:avLst/>
          </a:prstGeom>
          <a:noFill/>
          <a:ln>
            <a:noFill/>
          </a:ln>
        </p:spPr>
        <p:txBody>
          <a:bodyPr anchorCtr="0" anchor="t" bIns="0" lIns="0" spcFirstLastPara="1" rIns="0" wrap="square" tIns="0">
            <a:spAutoFit/>
          </a:bodyPr>
          <a:lstStyle/>
          <a:p>
            <a:pPr indent="0" lvl="0" marL="0" marR="0" rtl="0" algn="ctr">
              <a:lnSpc>
                <a:spcPct val="120017"/>
              </a:lnSpc>
              <a:spcBef>
                <a:spcPts val="0"/>
              </a:spcBef>
              <a:spcAft>
                <a:spcPts val="0"/>
              </a:spcAft>
              <a:buClr>
                <a:srgbClr val="000000"/>
              </a:buClr>
              <a:buSzPts val="1124"/>
              <a:buFont typeface="Arial"/>
              <a:buNone/>
            </a:pPr>
            <a:r>
              <a:rPr b="1" i="0" lang="en-US" sz="1124" u="none" cap="none" strike="noStrike">
                <a:solidFill>
                  <a:srgbClr val="5D8FA1"/>
                </a:solidFill>
                <a:latin typeface="Arimo"/>
                <a:ea typeface="Arimo"/>
                <a:cs typeface="Arimo"/>
                <a:sym typeface="Arimo"/>
              </a:rPr>
              <a:t>Methodology</a:t>
            </a:r>
            <a:endParaRPr b="0" i="0" sz="1400" u="none" cap="none" strike="noStrike">
              <a:solidFill>
                <a:srgbClr val="000000"/>
              </a:solidFill>
              <a:latin typeface="Arial"/>
              <a:ea typeface="Arial"/>
              <a:cs typeface="Arial"/>
              <a:sym typeface="Arial"/>
            </a:endParaRPr>
          </a:p>
        </p:txBody>
      </p:sp>
      <p:sp>
        <p:nvSpPr>
          <p:cNvPr id="105" name="Google Shape;105;p1"/>
          <p:cNvSpPr txBox="1"/>
          <p:nvPr/>
        </p:nvSpPr>
        <p:spPr>
          <a:xfrm>
            <a:off x="4016250" y="12574650"/>
            <a:ext cx="2331900" cy="3268275"/>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Clr>
                <a:srgbClr val="000000"/>
              </a:buClr>
              <a:buSzPts val="875"/>
              <a:buFont typeface="Arial"/>
              <a:buNone/>
            </a:pPr>
            <a:r>
              <a:rPr b="0" i="0" lang="en-US" sz="875" u="none" cap="none" strike="noStrike">
                <a:solidFill>
                  <a:srgbClr val="000000"/>
                </a:solidFill>
                <a:latin typeface="Arial"/>
                <a:ea typeface="Arial"/>
                <a:cs typeface="Arial"/>
                <a:sym typeface="Arial"/>
              </a:rPr>
              <a:t>Click here to insert your Methods and Materials text. Type it in or copy and paste from your Word document or other source. Click once on the dashed border to highlight then drag the bottom edge up to fit. Or change the font size to fill the box. </a:t>
            </a:r>
            <a:endParaRPr b="0" i="0" sz="14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875"/>
              <a:buFont typeface="Arial"/>
              <a:buNone/>
            </a:pPr>
            <a:r>
              <a:t/>
            </a:r>
            <a:endParaRPr b="0" i="0" sz="875"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875"/>
              <a:buFont typeface="Arial"/>
              <a:buNone/>
            </a:pPr>
            <a:r>
              <a:rPr b="0" i="0" lang="en-US" sz="875" u="none" cap="none" strike="noStrike">
                <a:solidFill>
                  <a:srgbClr val="000000"/>
                </a:solidFill>
                <a:latin typeface="Arial"/>
                <a:ea typeface="Arial"/>
                <a:cs typeface="Arial"/>
                <a:sym typeface="Arial"/>
              </a:rPr>
              <a:t>To have the box automatically re-size to your text: Double-click near the edge to open the Format tool, and select ‘Text Box’, then check “Resize AutoShape to Fit Text”.</a:t>
            </a:r>
            <a:endParaRPr b="0" i="0" sz="14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875"/>
              <a:buFont typeface="Arial"/>
              <a:buNone/>
            </a:pPr>
            <a:r>
              <a:t/>
            </a:r>
            <a:endParaRPr b="0" i="0" sz="875"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875"/>
              <a:buFont typeface="Arial"/>
              <a:buNone/>
            </a:pPr>
            <a:r>
              <a:rPr b="0" i="0" lang="en-US" sz="875" u="none" cap="none" strike="noStrike">
                <a:solidFill>
                  <a:srgbClr val="000000"/>
                </a:solidFill>
                <a:latin typeface="Arial"/>
                <a:ea typeface="Arial"/>
                <a:cs typeface="Arial"/>
                <a:sym typeface="Arial"/>
              </a:rPr>
              <a:t>To change the background color of this text box: Double-click near the edge to open the Format tool, select ‘Colors and Lines’, and change the fill color to whatever you like. </a:t>
            </a:r>
            <a:endParaRPr b="0" i="0" sz="14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875"/>
              <a:buFont typeface="Arial"/>
              <a:buNone/>
            </a:pPr>
            <a:r>
              <a:t/>
            </a:r>
            <a:endParaRPr b="0" i="0" sz="875"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875"/>
              <a:buFont typeface="Arial"/>
              <a:buNone/>
            </a:pPr>
            <a:r>
              <a:rPr b="0" i="0" lang="en-US" sz="875" u="none" cap="none" strike="noStrike">
                <a:solidFill>
                  <a:srgbClr val="000000"/>
                </a:solidFill>
                <a:latin typeface="Arial"/>
                <a:ea typeface="Arial"/>
                <a:cs typeface="Arial"/>
                <a:sym typeface="Arial"/>
              </a:rPr>
              <a:t>To change the font style of this text box: Click on the border once to highlight the entire text box, then select a different font or font size that suits you. This text is in Arial 14pt and is easily readable up to 6 feet away.</a:t>
            </a:r>
            <a:endParaRPr b="0" i="0" sz="1400" u="none" cap="none" strike="noStrike">
              <a:solidFill>
                <a:srgbClr val="000000"/>
              </a:solidFill>
              <a:latin typeface="Arial"/>
              <a:ea typeface="Arial"/>
              <a:cs typeface="Arial"/>
              <a:sym typeface="Arial"/>
            </a:endParaRPr>
          </a:p>
        </p:txBody>
      </p:sp>
      <p:sp>
        <p:nvSpPr>
          <p:cNvPr id="106" name="Google Shape;106;p1"/>
          <p:cNvSpPr txBox="1"/>
          <p:nvPr/>
        </p:nvSpPr>
        <p:spPr>
          <a:xfrm>
            <a:off x="7449075" y="8752650"/>
            <a:ext cx="1755675" cy="146100"/>
          </a:xfrm>
          <a:prstGeom prst="rect">
            <a:avLst/>
          </a:prstGeom>
          <a:noFill/>
          <a:ln>
            <a:noFill/>
          </a:ln>
        </p:spPr>
        <p:txBody>
          <a:bodyPr anchorCtr="0" anchor="t" bIns="0" lIns="0" spcFirstLastPara="1" rIns="0" wrap="square" tIns="0">
            <a:spAutoFit/>
          </a:bodyPr>
          <a:lstStyle/>
          <a:p>
            <a:pPr indent="0" lvl="0" marL="0" marR="0" rtl="0" algn="ctr">
              <a:lnSpc>
                <a:spcPct val="120017"/>
              </a:lnSpc>
              <a:spcBef>
                <a:spcPts val="0"/>
              </a:spcBef>
              <a:spcAft>
                <a:spcPts val="0"/>
              </a:spcAft>
              <a:buClr>
                <a:srgbClr val="000000"/>
              </a:buClr>
              <a:buSzPts val="1124"/>
              <a:buFont typeface="Arial"/>
              <a:buNone/>
            </a:pPr>
            <a:r>
              <a:rPr b="1" i="0" lang="en-US" sz="1124" u="none" cap="none" strike="noStrike">
                <a:solidFill>
                  <a:srgbClr val="5D8FA1"/>
                </a:solidFill>
                <a:latin typeface="Arimo"/>
                <a:ea typeface="Arimo"/>
                <a:cs typeface="Arimo"/>
                <a:sym typeface="Arimo"/>
              </a:rPr>
              <a:t>Results</a:t>
            </a:r>
            <a:endParaRPr b="0" i="0" sz="1400" u="none" cap="none" strike="noStrike">
              <a:solidFill>
                <a:srgbClr val="000000"/>
              </a:solidFill>
              <a:latin typeface="Arial"/>
              <a:ea typeface="Arial"/>
              <a:cs typeface="Arial"/>
              <a:sym typeface="Arial"/>
            </a:endParaRPr>
          </a:p>
        </p:txBody>
      </p:sp>
      <p:sp>
        <p:nvSpPr>
          <p:cNvPr id="107" name="Google Shape;107;p1"/>
          <p:cNvSpPr txBox="1"/>
          <p:nvPr/>
        </p:nvSpPr>
        <p:spPr>
          <a:xfrm>
            <a:off x="7220925" y="9116850"/>
            <a:ext cx="2331000" cy="1003875"/>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Clr>
                <a:srgbClr val="000000"/>
              </a:buClr>
              <a:buSzPts val="875"/>
              <a:buFont typeface="Arial"/>
              <a:buNone/>
            </a:pPr>
            <a:r>
              <a:rPr b="0" i="0" lang="en-US" sz="875" u="none" cap="none" strike="noStrike">
                <a:solidFill>
                  <a:srgbClr val="000000"/>
                </a:solidFill>
                <a:latin typeface="Arial"/>
                <a:ea typeface="Arial"/>
                <a:cs typeface="Arial"/>
                <a:sym typeface="Arial"/>
              </a:rPr>
              <a:t>Simul Europe has provided this template to assist in preparation of a medical or scientific research poster. The dimensions are set to 18”/45.72cm width by 32”/81.28cm height. </a:t>
            </a:r>
            <a:endParaRPr b="0" i="0" sz="14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875"/>
              <a:buFont typeface="Arial"/>
              <a:buNone/>
            </a:pPr>
            <a:r>
              <a:t/>
            </a:r>
            <a:endParaRPr b="0" i="0" sz="875"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875"/>
              <a:buFont typeface="Arial"/>
              <a:buNone/>
            </a:pPr>
            <a:r>
              <a:rPr b="0" i="0" lang="en-US" sz="875" u="none" cap="none" strike="noStrike">
                <a:solidFill>
                  <a:srgbClr val="000000"/>
                </a:solidFill>
                <a:latin typeface="Arial"/>
                <a:ea typeface="Arial"/>
                <a:cs typeface="Arial"/>
                <a:sym typeface="Arial"/>
              </a:rPr>
              <a:t>Please add your results here.</a:t>
            </a:r>
            <a:endParaRPr b="0" i="0" sz="14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875"/>
              <a:buFont typeface="Arial"/>
              <a:buNone/>
            </a:pPr>
            <a:r>
              <a:t/>
            </a:r>
            <a:endParaRPr b="0" i="0" sz="875" u="none" cap="none" strike="noStrike">
              <a:solidFill>
                <a:srgbClr val="000000"/>
              </a:solidFill>
              <a:latin typeface="Arial"/>
              <a:ea typeface="Arial"/>
              <a:cs typeface="Arial"/>
              <a:sym typeface="Arial"/>
            </a:endParaRPr>
          </a:p>
        </p:txBody>
      </p:sp>
      <p:sp>
        <p:nvSpPr>
          <p:cNvPr id="108" name="Google Shape;108;p1"/>
          <p:cNvSpPr txBox="1"/>
          <p:nvPr/>
        </p:nvSpPr>
        <p:spPr>
          <a:xfrm>
            <a:off x="6131475" y="2361975"/>
            <a:ext cx="1755675" cy="146100"/>
          </a:xfrm>
          <a:prstGeom prst="rect">
            <a:avLst/>
          </a:prstGeom>
          <a:noFill/>
          <a:ln>
            <a:noFill/>
          </a:ln>
        </p:spPr>
        <p:txBody>
          <a:bodyPr anchorCtr="0" anchor="t" bIns="0" lIns="0" spcFirstLastPara="1" rIns="0" wrap="square" tIns="0">
            <a:spAutoFit/>
          </a:bodyPr>
          <a:lstStyle/>
          <a:p>
            <a:pPr indent="0" lvl="0" marL="0" marR="0" rtl="0" algn="ctr">
              <a:lnSpc>
                <a:spcPct val="120017"/>
              </a:lnSpc>
              <a:spcBef>
                <a:spcPts val="0"/>
              </a:spcBef>
              <a:spcAft>
                <a:spcPts val="0"/>
              </a:spcAft>
              <a:buClr>
                <a:srgbClr val="000000"/>
              </a:buClr>
              <a:buSzPts val="1124"/>
              <a:buFont typeface="Arial"/>
              <a:buNone/>
            </a:pPr>
            <a:r>
              <a:rPr b="1" i="0" lang="en-US" sz="1124" u="none" cap="none" strike="noStrike">
                <a:solidFill>
                  <a:srgbClr val="5D8FA1"/>
                </a:solidFill>
                <a:latin typeface="Arimo"/>
                <a:ea typeface="Arimo"/>
                <a:cs typeface="Arimo"/>
                <a:sym typeface="Arimo"/>
              </a:rPr>
              <a:t>Conclusion</a:t>
            </a:r>
            <a:endParaRPr b="0" i="0" sz="1400" u="none" cap="none" strike="noStrike">
              <a:solidFill>
                <a:srgbClr val="000000"/>
              </a:solidFill>
              <a:latin typeface="Arial"/>
              <a:ea typeface="Arial"/>
              <a:cs typeface="Arial"/>
              <a:sym typeface="Arial"/>
            </a:endParaRPr>
          </a:p>
        </p:txBody>
      </p:sp>
      <p:sp>
        <p:nvSpPr>
          <p:cNvPr id="109" name="Google Shape;109;p1"/>
          <p:cNvSpPr txBox="1"/>
          <p:nvPr/>
        </p:nvSpPr>
        <p:spPr>
          <a:xfrm>
            <a:off x="5843925" y="2738100"/>
            <a:ext cx="2330775" cy="1270275"/>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Clr>
                <a:srgbClr val="000000"/>
              </a:buClr>
              <a:buSzPts val="875"/>
              <a:buFont typeface="Arial"/>
              <a:buNone/>
            </a:pPr>
            <a:r>
              <a:rPr b="0" i="0" lang="en-US" sz="875" u="none" cap="none" strike="noStrike">
                <a:solidFill>
                  <a:srgbClr val="000000"/>
                </a:solidFill>
                <a:latin typeface="Arial"/>
                <a:ea typeface="Arial"/>
                <a:cs typeface="Arial"/>
                <a:sym typeface="Arial"/>
              </a:rPr>
              <a:t>Click here to insert your Conclusions text. Type it in or copy and paste from your Word document or other source. </a:t>
            </a:r>
            <a:endParaRPr b="0" i="0" sz="14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875"/>
              <a:buFont typeface="Arial"/>
              <a:buNone/>
            </a:pPr>
            <a:r>
              <a:t/>
            </a:r>
            <a:endParaRPr b="0" i="0" sz="875"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875"/>
              <a:buFont typeface="Arial"/>
              <a:buNone/>
            </a:pPr>
            <a:r>
              <a:rPr b="0" i="0" lang="en-US" sz="875" u="none" cap="none" strike="noStrike">
                <a:solidFill>
                  <a:srgbClr val="000000"/>
                </a:solidFill>
                <a:latin typeface="Arial"/>
                <a:ea typeface="Arial"/>
                <a:cs typeface="Arial"/>
                <a:sym typeface="Arial"/>
              </a:rPr>
              <a:t>To change the font style of this text box: Click on the border once to highlight the entire text box, then select a different font or font size that suits you. This text is in Arial 14pt and is easily readable up to 6 feet away.</a:t>
            </a:r>
            <a:endParaRPr b="0" i="0" sz="1400" u="none" cap="none" strike="noStrike">
              <a:solidFill>
                <a:srgbClr val="000000"/>
              </a:solidFill>
              <a:latin typeface="Arial"/>
              <a:ea typeface="Arial"/>
              <a:cs typeface="Arial"/>
              <a:sym typeface="Arial"/>
            </a:endParaRPr>
          </a:p>
        </p:txBody>
      </p:sp>
      <p:pic>
        <p:nvPicPr>
          <p:cNvPr id="110" name="Google Shape;110;p1"/>
          <p:cNvPicPr preferRelativeResize="0"/>
          <p:nvPr/>
        </p:nvPicPr>
        <p:blipFill>
          <a:blip r:embed="rId8">
            <a:alphaModFix/>
          </a:blip>
          <a:stretch>
            <a:fillRect/>
          </a:stretch>
        </p:blipFill>
        <p:spPr>
          <a:xfrm>
            <a:off x="847113" y="262588"/>
            <a:ext cx="1090089" cy="1090089"/>
          </a:xfrm>
          <a:prstGeom prst="rect">
            <a:avLst/>
          </a:prstGeom>
          <a:noFill/>
          <a:ln>
            <a:noFill/>
          </a:ln>
        </p:spPr>
      </p:pic>
      <p:pic>
        <p:nvPicPr>
          <p:cNvPr id="111" name="Google Shape;111;p1"/>
          <p:cNvPicPr preferRelativeResize="0"/>
          <p:nvPr/>
        </p:nvPicPr>
        <p:blipFill>
          <a:blip r:embed="rId8">
            <a:alphaModFix/>
          </a:blip>
          <a:stretch>
            <a:fillRect/>
          </a:stretch>
        </p:blipFill>
        <p:spPr>
          <a:xfrm>
            <a:off x="7781863" y="206688"/>
            <a:ext cx="1090089" cy="1090089"/>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