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9050000" cx="10715625"/>
  <p:notesSz cx="6858000" cy="9144000"/>
  <p:embeddedFontLst>
    <p:embeddedFont>
      <p:font typeface="Open Sa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50">
          <p15:clr>
            <a:srgbClr val="A4A3A4"/>
          </p15:clr>
        </p15:guide>
        <p15:guide id="2" pos="30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50" orient="horz"/>
        <p:guide pos="30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OpenSans-boldItalic.fntdata"/><Relationship Id="rId9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penSans-regular.fntdata"/><Relationship Id="rId8" Type="http://schemas.openxmlformats.org/officeDocument/2006/relationships/font" Target="fonts/Open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51114" y="512763"/>
            <a:ext cx="14418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3851114" y="512763"/>
            <a:ext cx="14418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&lt;number&gt;</a:t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714375" y="2219194"/>
            <a:ext cx="8096400" cy="15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428751" y="4048126"/>
            <a:ext cx="6667500" cy="18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76250" y="286081"/>
            <a:ext cx="85725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76250" y="1666877"/>
            <a:ext cx="8572500" cy="4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7305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1pPr>
            <a:lvl2pPr indent="-27305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–"/>
              <a:defRPr/>
            </a:lvl2pPr>
            <a:lvl3pPr indent="-27305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3pPr>
            <a:lvl4pPr indent="-27305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–"/>
              <a:defRPr/>
            </a:lvl4pPr>
            <a:lvl5pPr indent="-27305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»"/>
              <a:defRPr/>
            </a:lvl5pPr>
            <a:lvl6pPr indent="-27305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indent="-27305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indent="-27305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indent="-27305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52410" y="4590524"/>
            <a:ext cx="8096400" cy="14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sz="3600" cap="none"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52410" y="3027828"/>
            <a:ext cx="8096400" cy="15627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76250" y="286081"/>
            <a:ext cx="85725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76250" y="1666877"/>
            <a:ext cx="4206900" cy="4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87350" lvl="0" marL="4572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indent="-3683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841877" y="1666877"/>
            <a:ext cx="4206900" cy="4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87350" lvl="0" marL="4572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indent="-3683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76250" y="286081"/>
            <a:ext cx="85725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76250" y="1599077"/>
            <a:ext cx="4208400" cy="6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76250" y="2265495"/>
            <a:ext cx="4208400" cy="41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683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302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838571" y="1599077"/>
            <a:ext cx="4210200" cy="6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838571" y="2265495"/>
            <a:ext cx="4210200" cy="41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683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302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76250" y="286081"/>
            <a:ext cx="85725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76252" y="284427"/>
            <a:ext cx="3133800" cy="12105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1" sz="1800"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724012" y="284429"/>
            <a:ext cx="5324700" cy="60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412750" lvl="0" marL="457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 sz="2900"/>
            </a:lvl1pPr>
            <a:lvl2pPr indent="-387350" lvl="1" marL="9144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indent="-3683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indent="-3429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76252" y="1494898"/>
            <a:ext cx="3133800" cy="48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866967" y="5000627"/>
            <a:ext cx="57150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1" sz="1800"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866967" y="638307"/>
            <a:ext cx="5715000" cy="42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866967" y="5590979"/>
            <a:ext cx="5715000" cy="8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76250" y="286081"/>
            <a:ext cx="85725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405254" y="-262123"/>
            <a:ext cx="4714500" cy="85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7305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1pPr>
            <a:lvl2pPr indent="-27305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–"/>
              <a:defRPr/>
            </a:lvl2pPr>
            <a:lvl3pPr indent="-27305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3pPr>
            <a:lvl4pPr indent="-27305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–"/>
              <a:defRPr/>
            </a:lvl4pPr>
            <a:lvl5pPr indent="-27305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»"/>
              <a:defRPr/>
            </a:lvl5pPr>
            <a:lvl6pPr indent="-27305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indent="-27305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indent="-27305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indent="-27305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929454" y="2262183"/>
            <a:ext cx="6095400" cy="21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63878" y="198483"/>
            <a:ext cx="6095400" cy="62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7305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1pPr>
            <a:lvl2pPr indent="-27305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–"/>
              <a:defRPr/>
            </a:lvl2pPr>
            <a:lvl3pPr indent="-27305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3pPr>
            <a:lvl4pPr indent="-27305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–"/>
              <a:defRPr/>
            </a:lvl4pPr>
            <a:lvl5pPr indent="-27305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»"/>
              <a:defRPr/>
            </a:lvl5pPr>
            <a:lvl6pPr indent="-27305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indent="-27305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indent="-27305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indent="-27305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76250" y="286081"/>
            <a:ext cx="85725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76250" y="1666877"/>
            <a:ext cx="8572500" cy="4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41275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735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76250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254376" y="6621202"/>
            <a:ext cx="3016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826253" y="6621202"/>
            <a:ext cx="2222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>
            <a:off x="-26454" y="-110645"/>
            <a:ext cx="10775633" cy="19065240"/>
          </a:xfrm>
          <a:custGeom>
            <a:rect b="b" l="l" r="r" t="t"/>
            <a:pathLst>
              <a:path extrusionOk="0"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17575" lIns="35125" spcFirstLastPara="1" rIns="35125" wrap="square" tIns="17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0" y="-49749"/>
            <a:ext cx="10749061" cy="2020991"/>
          </a:xfrm>
          <a:custGeom>
            <a:rect b="b" l="l" r="r" t="t"/>
            <a:pathLst>
              <a:path extrusionOk="0" h="1938600" w="10310850">
                <a:moveTo>
                  <a:pt x="0" y="0"/>
                </a:moveTo>
                <a:lnTo>
                  <a:pt x="10310850" y="0"/>
                </a:lnTo>
                <a:lnTo>
                  <a:pt x="10310850" y="1938600"/>
                </a:lnTo>
                <a:lnTo>
                  <a:pt x="0" y="19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17575" lIns="35125" spcFirstLastPara="1" rIns="35125" wrap="square" tIns="17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314373" y="2139258"/>
            <a:ext cx="4927443" cy="4288934"/>
          </a:xfrm>
          <a:custGeom>
            <a:rect b="b" l="l" r="r" t="t"/>
            <a:pathLst>
              <a:path extrusionOk="0" h="5481066" w="6399276">
                <a:moveTo>
                  <a:pt x="10668" y="0"/>
                </a:moveTo>
                <a:lnTo>
                  <a:pt x="6388608" y="0"/>
                </a:lnTo>
                <a:cubicBezTo>
                  <a:pt x="6394450" y="0"/>
                  <a:pt x="6399276" y="4826"/>
                  <a:pt x="6399276" y="10668"/>
                </a:cubicBezTo>
                <a:lnTo>
                  <a:pt x="6399276" y="5470398"/>
                </a:lnTo>
                <a:cubicBezTo>
                  <a:pt x="6399276" y="5476240"/>
                  <a:pt x="6394450" y="5481066"/>
                  <a:pt x="6388608" y="5481066"/>
                </a:cubicBezTo>
                <a:lnTo>
                  <a:pt x="10668" y="5481066"/>
                </a:lnTo>
                <a:cubicBezTo>
                  <a:pt x="4826" y="5481066"/>
                  <a:pt x="0" y="5476240"/>
                  <a:pt x="0" y="5470398"/>
                </a:cubicBezTo>
                <a:lnTo>
                  <a:pt x="0" y="10668"/>
                </a:lnTo>
                <a:cubicBezTo>
                  <a:pt x="0" y="4826"/>
                  <a:pt x="4826" y="0"/>
                  <a:pt x="10668" y="0"/>
                </a:cubicBezTo>
                <a:moveTo>
                  <a:pt x="10668" y="21336"/>
                </a:moveTo>
                <a:lnTo>
                  <a:pt x="10668" y="10668"/>
                </a:lnTo>
                <a:lnTo>
                  <a:pt x="21336" y="10668"/>
                </a:lnTo>
                <a:lnTo>
                  <a:pt x="21336" y="5470398"/>
                </a:lnTo>
                <a:lnTo>
                  <a:pt x="10668" y="5470398"/>
                </a:lnTo>
                <a:lnTo>
                  <a:pt x="10668" y="5459730"/>
                </a:lnTo>
                <a:lnTo>
                  <a:pt x="6388608" y="5459730"/>
                </a:lnTo>
                <a:lnTo>
                  <a:pt x="6388608" y="5470398"/>
                </a:lnTo>
                <a:lnTo>
                  <a:pt x="6377940" y="5470398"/>
                </a:lnTo>
                <a:lnTo>
                  <a:pt x="6377940" y="10668"/>
                </a:lnTo>
                <a:lnTo>
                  <a:pt x="6388608" y="10668"/>
                </a:lnTo>
                <a:lnTo>
                  <a:pt x="6388608" y="21336"/>
                </a:lnTo>
                <a:lnTo>
                  <a:pt x="10668" y="21336"/>
                </a:lnTo>
                <a:close/>
              </a:path>
            </a:pathLst>
          </a:custGeom>
          <a:solidFill>
            <a:srgbClr val="180761"/>
          </a:solidFill>
          <a:ln>
            <a:noFill/>
          </a:ln>
        </p:spPr>
        <p:txBody>
          <a:bodyPr anchorCtr="0" anchor="t" bIns="17575" lIns="35125" spcFirstLastPara="1" rIns="35125" wrap="square" tIns="17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5458934" y="2139261"/>
            <a:ext cx="4920778" cy="10927788"/>
          </a:xfrm>
          <a:custGeom>
            <a:rect b="b" l="l" r="r" t="t"/>
            <a:pathLst>
              <a:path extrusionOk="0" h="11353546" w="6369939">
                <a:moveTo>
                  <a:pt x="10668" y="0"/>
                </a:moveTo>
                <a:lnTo>
                  <a:pt x="6359271" y="0"/>
                </a:lnTo>
                <a:cubicBezTo>
                  <a:pt x="6365113" y="0"/>
                  <a:pt x="6369939" y="4826"/>
                  <a:pt x="6369939" y="10668"/>
                </a:cubicBezTo>
                <a:lnTo>
                  <a:pt x="6369939" y="11342878"/>
                </a:lnTo>
                <a:cubicBezTo>
                  <a:pt x="6369939" y="11348720"/>
                  <a:pt x="6365113" y="11353546"/>
                  <a:pt x="6359271" y="11353546"/>
                </a:cubicBezTo>
                <a:lnTo>
                  <a:pt x="10668" y="11353546"/>
                </a:lnTo>
                <a:cubicBezTo>
                  <a:pt x="4826" y="11353546"/>
                  <a:pt x="0" y="11348720"/>
                  <a:pt x="0" y="11342878"/>
                </a:cubicBezTo>
                <a:lnTo>
                  <a:pt x="0" y="10668"/>
                </a:lnTo>
                <a:cubicBezTo>
                  <a:pt x="0" y="4826"/>
                  <a:pt x="4826" y="0"/>
                  <a:pt x="10668" y="0"/>
                </a:cubicBezTo>
                <a:moveTo>
                  <a:pt x="10668" y="21336"/>
                </a:moveTo>
                <a:lnTo>
                  <a:pt x="10668" y="10668"/>
                </a:lnTo>
                <a:lnTo>
                  <a:pt x="21336" y="10668"/>
                </a:lnTo>
                <a:lnTo>
                  <a:pt x="21336" y="11342878"/>
                </a:lnTo>
                <a:lnTo>
                  <a:pt x="10668" y="11342878"/>
                </a:lnTo>
                <a:lnTo>
                  <a:pt x="10668" y="11332210"/>
                </a:lnTo>
                <a:lnTo>
                  <a:pt x="6359271" y="11332210"/>
                </a:lnTo>
                <a:lnTo>
                  <a:pt x="6359271" y="11342878"/>
                </a:lnTo>
                <a:lnTo>
                  <a:pt x="6348603" y="11342878"/>
                </a:lnTo>
                <a:lnTo>
                  <a:pt x="6348603" y="10668"/>
                </a:lnTo>
                <a:lnTo>
                  <a:pt x="6359271" y="10668"/>
                </a:lnTo>
                <a:lnTo>
                  <a:pt x="6359271" y="21336"/>
                </a:lnTo>
                <a:lnTo>
                  <a:pt x="10668" y="21336"/>
                </a:lnTo>
                <a:close/>
              </a:path>
            </a:pathLst>
          </a:custGeom>
          <a:solidFill>
            <a:srgbClr val="180761"/>
          </a:solidFill>
          <a:ln>
            <a:noFill/>
          </a:ln>
        </p:spPr>
        <p:txBody>
          <a:bodyPr anchorCtr="0" anchor="t" bIns="17575" lIns="35125" spcFirstLastPara="1" rIns="35125" wrap="square" tIns="17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317367" y="6622853"/>
            <a:ext cx="4918365" cy="6442921"/>
          </a:xfrm>
          <a:custGeom>
            <a:rect b="b" l="l" r="r" t="t"/>
            <a:pathLst>
              <a:path extrusionOk="0" h="11353165" w="6408293">
                <a:moveTo>
                  <a:pt x="10668" y="0"/>
                </a:moveTo>
                <a:lnTo>
                  <a:pt x="6397625" y="0"/>
                </a:lnTo>
                <a:cubicBezTo>
                  <a:pt x="6403467" y="0"/>
                  <a:pt x="6408293" y="4826"/>
                  <a:pt x="6408293" y="10668"/>
                </a:cubicBezTo>
                <a:lnTo>
                  <a:pt x="6408293" y="11342497"/>
                </a:lnTo>
                <a:cubicBezTo>
                  <a:pt x="6408293" y="11348339"/>
                  <a:pt x="6403467" y="11353165"/>
                  <a:pt x="6397625" y="11353165"/>
                </a:cubicBezTo>
                <a:lnTo>
                  <a:pt x="10668" y="11353165"/>
                </a:lnTo>
                <a:cubicBezTo>
                  <a:pt x="4826" y="11353165"/>
                  <a:pt x="0" y="11348339"/>
                  <a:pt x="0" y="11342497"/>
                </a:cubicBezTo>
                <a:lnTo>
                  <a:pt x="0" y="10668"/>
                </a:lnTo>
                <a:cubicBezTo>
                  <a:pt x="0" y="4826"/>
                  <a:pt x="4826" y="0"/>
                  <a:pt x="10668" y="0"/>
                </a:cubicBezTo>
                <a:moveTo>
                  <a:pt x="10668" y="21336"/>
                </a:moveTo>
                <a:lnTo>
                  <a:pt x="10668" y="10668"/>
                </a:lnTo>
                <a:lnTo>
                  <a:pt x="21336" y="10668"/>
                </a:lnTo>
                <a:lnTo>
                  <a:pt x="21336" y="11342497"/>
                </a:lnTo>
                <a:lnTo>
                  <a:pt x="10668" y="11342497"/>
                </a:lnTo>
                <a:lnTo>
                  <a:pt x="10668" y="11331828"/>
                </a:lnTo>
                <a:lnTo>
                  <a:pt x="6397625" y="11331828"/>
                </a:lnTo>
                <a:lnTo>
                  <a:pt x="6397625" y="11342497"/>
                </a:lnTo>
                <a:lnTo>
                  <a:pt x="6386957" y="11342497"/>
                </a:lnTo>
                <a:lnTo>
                  <a:pt x="6386957" y="10668"/>
                </a:lnTo>
                <a:lnTo>
                  <a:pt x="6397625" y="10668"/>
                </a:lnTo>
                <a:lnTo>
                  <a:pt x="6397625" y="21336"/>
                </a:lnTo>
                <a:lnTo>
                  <a:pt x="10668" y="21336"/>
                </a:lnTo>
                <a:close/>
              </a:path>
            </a:pathLst>
          </a:custGeom>
          <a:solidFill>
            <a:srgbClr val="180761"/>
          </a:solidFill>
          <a:ln>
            <a:noFill/>
          </a:ln>
        </p:spPr>
        <p:txBody>
          <a:bodyPr anchorCtr="0" anchor="t" bIns="17575" lIns="35125" spcFirstLastPara="1" rIns="35125" wrap="square" tIns="17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317357" y="13523016"/>
            <a:ext cx="10151084" cy="4198233"/>
          </a:xfrm>
          <a:custGeom>
            <a:rect b="b" l="l" r="r" t="t"/>
            <a:pathLst>
              <a:path extrusionOk="0" h="3834003" w="13140562">
                <a:moveTo>
                  <a:pt x="10668" y="0"/>
                </a:moveTo>
                <a:lnTo>
                  <a:pt x="13129895" y="0"/>
                </a:lnTo>
                <a:cubicBezTo>
                  <a:pt x="13135736" y="0"/>
                  <a:pt x="13140562" y="4826"/>
                  <a:pt x="13140562" y="10668"/>
                </a:cubicBezTo>
                <a:lnTo>
                  <a:pt x="13140562" y="3823335"/>
                </a:lnTo>
                <a:cubicBezTo>
                  <a:pt x="13140562" y="3829177"/>
                  <a:pt x="13135736" y="3834003"/>
                  <a:pt x="13129895" y="3834003"/>
                </a:cubicBezTo>
                <a:lnTo>
                  <a:pt x="10668" y="3834003"/>
                </a:lnTo>
                <a:cubicBezTo>
                  <a:pt x="4826" y="3834003"/>
                  <a:pt x="0" y="3829177"/>
                  <a:pt x="0" y="3823335"/>
                </a:cubicBezTo>
                <a:lnTo>
                  <a:pt x="0" y="10668"/>
                </a:lnTo>
                <a:cubicBezTo>
                  <a:pt x="0" y="4826"/>
                  <a:pt x="4826" y="0"/>
                  <a:pt x="10668" y="0"/>
                </a:cubicBezTo>
                <a:moveTo>
                  <a:pt x="10668" y="21336"/>
                </a:moveTo>
                <a:lnTo>
                  <a:pt x="10668" y="10668"/>
                </a:lnTo>
                <a:lnTo>
                  <a:pt x="21336" y="10668"/>
                </a:lnTo>
                <a:lnTo>
                  <a:pt x="21336" y="3823335"/>
                </a:lnTo>
                <a:lnTo>
                  <a:pt x="10668" y="3823335"/>
                </a:lnTo>
                <a:lnTo>
                  <a:pt x="10668" y="3812667"/>
                </a:lnTo>
                <a:lnTo>
                  <a:pt x="13129895" y="3812667"/>
                </a:lnTo>
                <a:lnTo>
                  <a:pt x="13129895" y="3823335"/>
                </a:lnTo>
                <a:lnTo>
                  <a:pt x="13119227" y="3823335"/>
                </a:lnTo>
                <a:lnTo>
                  <a:pt x="13119227" y="10668"/>
                </a:lnTo>
                <a:lnTo>
                  <a:pt x="13129895" y="10668"/>
                </a:lnTo>
                <a:lnTo>
                  <a:pt x="13129895" y="21336"/>
                </a:lnTo>
                <a:lnTo>
                  <a:pt x="10668" y="21336"/>
                </a:lnTo>
                <a:close/>
              </a:path>
            </a:pathLst>
          </a:custGeom>
          <a:solidFill>
            <a:srgbClr val="180761"/>
          </a:solidFill>
          <a:ln>
            <a:noFill/>
          </a:ln>
        </p:spPr>
        <p:txBody>
          <a:bodyPr anchorCtr="0" anchor="t" bIns="17575" lIns="35125" spcFirstLastPara="1" rIns="35125" wrap="square" tIns="17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" name="Google Shape;98;p13"/>
          <p:cNvGrpSpPr/>
          <p:nvPr/>
        </p:nvGrpSpPr>
        <p:grpSpPr>
          <a:xfrm>
            <a:off x="314324" y="13507809"/>
            <a:ext cx="10141532" cy="642783"/>
            <a:chOff x="0" y="-9525"/>
            <a:chExt cx="13129896" cy="588899"/>
          </a:xfrm>
        </p:grpSpPr>
        <p:sp>
          <p:nvSpPr>
            <p:cNvPr id="99" name="Google Shape;99;p13"/>
            <p:cNvSpPr/>
            <p:nvPr/>
          </p:nvSpPr>
          <p:spPr>
            <a:xfrm>
              <a:off x="3937" y="3937"/>
              <a:ext cx="13122021" cy="571500"/>
            </a:xfrm>
            <a:custGeom>
              <a:rect b="b" l="l" r="r" t="t"/>
              <a:pathLst>
                <a:path extrusionOk="0" h="571500" w="13122021">
                  <a:moveTo>
                    <a:pt x="0" y="0"/>
                  </a:moveTo>
                  <a:lnTo>
                    <a:pt x="13122021" y="0"/>
                  </a:lnTo>
                  <a:lnTo>
                    <a:pt x="13122021" y="571500"/>
                  </a:lnTo>
                  <a:lnTo>
                    <a:pt x="0" y="571500"/>
                  </a:lnTo>
                  <a:close/>
                </a:path>
              </a:pathLst>
            </a:custGeom>
            <a:solidFill>
              <a:srgbClr val="13134D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CONCLUSIONS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0" y="0"/>
              <a:ext cx="13129896" cy="579374"/>
            </a:xfrm>
            <a:custGeom>
              <a:rect b="b" l="l" r="r" t="t"/>
              <a:pathLst>
                <a:path extrusionOk="0" h="579374" w="13129896">
                  <a:moveTo>
                    <a:pt x="3937" y="0"/>
                  </a:moveTo>
                  <a:lnTo>
                    <a:pt x="13125958" y="0"/>
                  </a:lnTo>
                  <a:cubicBezTo>
                    <a:pt x="13128118" y="0"/>
                    <a:pt x="13129896" y="1778"/>
                    <a:pt x="13129896" y="3937"/>
                  </a:cubicBezTo>
                  <a:lnTo>
                    <a:pt x="13129896" y="575437"/>
                  </a:lnTo>
                  <a:cubicBezTo>
                    <a:pt x="13129896" y="577596"/>
                    <a:pt x="13128118" y="579374"/>
                    <a:pt x="13125958" y="579374"/>
                  </a:cubicBezTo>
                  <a:lnTo>
                    <a:pt x="3937" y="579374"/>
                  </a:lnTo>
                  <a:cubicBezTo>
                    <a:pt x="1778" y="579374"/>
                    <a:pt x="0" y="577596"/>
                    <a:pt x="0" y="575437"/>
                  </a:cubicBezTo>
                  <a:lnTo>
                    <a:pt x="0" y="3937"/>
                  </a:lnTo>
                  <a:cubicBezTo>
                    <a:pt x="0" y="1778"/>
                    <a:pt x="1778" y="0"/>
                    <a:pt x="3937" y="0"/>
                  </a:cubicBezTo>
                  <a:moveTo>
                    <a:pt x="3937" y="7747"/>
                  </a:moveTo>
                  <a:lnTo>
                    <a:pt x="3937" y="3937"/>
                  </a:lnTo>
                  <a:lnTo>
                    <a:pt x="7747" y="3937"/>
                  </a:lnTo>
                  <a:lnTo>
                    <a:pt x="7747" y="575437"/>
                  </a:lnTo>
                  <a:lnTo>
                    <a:pt x="3937" y="575437"/>
                  </a:lnTo>
                  <a:lnTo>
                    <a:pt x="3937" y="571500"/>
                  </a:lnTo>
                  <a:lnTo>
                    <a:pt x="13125958" y="571500"/>
                  </a:lnTo>
                  <a:lnTo>
                    <a:pt x="13125958" y="575437"/>
                  </a:lnTo>
                  <a:lnTo>
                    <a:pt x="13122021" y="575437"/>
                  </a:lnTo>
                  <a:lnTo>
                    <a:pt x="13122021" y="3937"/>
                  </a:lnTo>
                  <a:lnTo>
                    <a:pt x="13125958" y="3937"/>
                  </a:lnTo>
                  <a:lnTo>
                    <a:pt x="13125958" y="7747"/>
                  </a:lnTo>
                  <a:lnTo>
                    <a:pt x="3937" y="77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0" y="-9525"/>
              <a:ext cx="13129800" cy="5888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45675" spcFirstLastPara="1" rIns="45675" wrap="square" tIns="45675">
              <a:noAutofit/>
            </a:bodyPr>
            <a:lstStyle/>
            <a:p>
              <a:pPr indent="0" lvl="0" marL="0" marR="0" rtl="0" algn="ctr">
                <a:lnSpc>
                  <a:spcPct val="936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02" name="Google Shape;102;p13"/>
          <p:cNvSpPr txBox="1"/>
          <p:nvPr/>
        </p:nvSpPr>
        <p:spPr>
          <a:xfrm>
            <a:off x="1190169" y="386281"/>
            <a:ext cx="81660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97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REPLACE THIS TEXT WITH YOUR TITLE</a:t>
            </a:r>
            <a:endParaRPr sz="500"/>
          </a:p>
        </p:txBody>
      </p:sp>
      <p:sp>
        <p:nvSpPr>
          <p:cNvPr id="103" name="Google Shape;103;p13"/>
          <p:cNvSpPr txBox="1"/>
          <p:nvPr/>
        </p:nvSpPr>
        <p:spPr>
          <a:xfrm>
            <a:off x="2195025" y="1036268"/>
            <a:ext cx="637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Add Author Names and Information</a:t>
            </a:r>
            <a:endParaRPr sz="500"/>
          </a:p>
        </p:txBody>
      </p:sp>
      <p:sp>
        <p:nvSpPr>
          <p:cNvPr id="104" name="Google Shape;104;p13"/>
          <p:cNvSpPr txBox="1"/>
          <p:nvPr/>
        </p:nvSpPr>
        <p:spPr>
          <a:xfrm>
            <a:off x="2232676" y="1450353"/>
            <a:ext cx="6337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Include University or Department Names if Needed</a:t>
            </a:r>
            <a:endParaRPr sz="500"/>
          </a:p>
        </p:txBody>
      </p:sp>
      <p:sp>
        <p:nvSpPr>
          <p:cNvPr id="105" name="Google Shape;105;p13"/>
          <p:cNvSpPr txBox="1"/>
          <p:nvPr/>
        </p:nvSpPr>
        <p:spPr>
          <a:xfrm>
            <a:off x="422253" y="7380785"/>
            <a:ext cx="46620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Include special techniques used; limitations; statistics</a:t>
            </a:r>
            <a:endParaRPr sz="500"/>
          </a:p>
          <a:p>
            <a:pPr indent="0" lvl="0" marL="0" marR="0" rtl="0" algn="l">
              <a:lnSpc>
                <a:spcPct val="112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421972" y="14293958"/>
            <a:ext cx="976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Include your conclusion.</a:t>
            </a:r>
            <a:endParaRPr sz="500"/>
          </a:p>
          <a:p>
            <a:pPr indent="0" lvl="0" marL="0" marR="0" rtl="0" algn="l">
              <a:lnSpc>
                <a:spcPct val="11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significant; does the data agree with others; how will it affect the future?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5613280" y="2939222"/>
            <a:ext cx="46095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Include tables and/or figures.</a:t>
            </a:r>
            <a:endParaRPr sz="500"/>
          </a:p>
          <a:p>
            <a:pPr indent="0" lvl="0" marL="0" marR="0" rtl="0" algn="l">
              <a:lnSpc>
                <a:spcPct val="112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Please add your results here.</a:t>
            </a:r>
            <a:endParaRPr sz="500"/>
          </a:p>
          <a:p>
            <a:pPr indent="0" lvl="0" marL="0" marR="0" rtl="0" algn="l">
              <a:lnSpc>
                <a:spcPct val="112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422253" y="2755470"/>
            <a:ext cx="46638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8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48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Include the aims of the study; short background where necessary.</a:t>
            </a:r>
            <a:endParaRPr sz="500"/>
          </a:p>
          <a:p>
            <a:pPr indent="0" lvl="0" marL="0" marR="0" rtl="0" algn="l">
              <a:lnSpc>
                <a:spcPct val="1048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48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change the background color of any text box: Double-click near the edge to open the Format tool, select ‘Colors and Lines’, and change the fill color to whatever you like.</a:t>
            </a:r>
            <a:endParaRPr sz="500"/>
          </a:p>
          <a:p>
            <a:pPr indent="0" lvl="0" marL="0" marR="0" rtl="0" algn="l">
              <a:lnSpc>
                <a:spcPct val="1048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48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charge the text font and size, highlight text and select font and size dropdown on the home menu.</a:t>
            </a:r>
            <a:endParaRPr sz="500"/>
          </a:p>
        </p:txBody>
      </p:sp>
      <p:sp>
        <p:nvSpPr>
          <p:cNvPr id="109" name="Google Shape;109;p13"/>
          <p:cNvSpPr/>
          <p:nvPr/>
        </p:nvSpPr>
        <p:spPr>
          <a:xfrm>
            <a:off x="314372" y="81011"/>
            <a:ext cx="1321500" cy="16431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575" lIns="35125" spcFirstLastPara="1" rIns="35125" wrap="square" tIns="17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Hospital / Org.</a:t>
            </a:r>
            <a:endParaRPr sz="5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sz="5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0" name="Google Shape;110;p13"/>
          <p:cNvGrpSpPr/>
          <p:nvPr/>
        </p:nvGrpSpPr>
        <p:grpSpPr>
          <a:xfrm>
            <a:off x="5521833" y="7387498"/>
            <a:ext cx="4663596" cy="3458158"/>
            <a:chOff x="0" y="-9525"/>
            <a:chExt cx="7506190" cy="4426725"/>
          </a:xfrm>
        </p:grpSpPr>
        <p:sp>
          <p:nvSpPr>
            <p:cNvPr id="111" name="Google Shape;111;p13"/>
            <p:cNvSpPr/>
            <p:nvPr/>
          </p:nvSpPr>
          <p:spPr>
            <a:xfrm>
              <a:off x="0" y="0"/>
              <a:ext cx="7506190" cy="4417187"/>
            </a:xfrm>
            <a:custGeom>
              <a:rect b="b" l="l" r="r" t="t"/>
              <a:pathLst>
                <a:path extrusionOk="0" h="4417187" w="6000623">
                  <a:moveTo>
                    <a:pt x="0" y="738759"/>
                  </a:moveTo>
                  <a:cubicBezTo>
                    <a:pt x="0" y="330835"/>
                    <a:pt x="330962" y="0"/>
                    <a:pt x="739140" y="0"/>
                  </a:cubicBezTo>
                  <a:lnTo>
                    <a:pt x="5261483" y="0"/>
                  </a:lnTo>
                  <a:lnTo>
                    <a:pt x="5261483" y="3937"/>
                  </a:lnTo>
                  <a:lnTo>
                    <a:pt x="5261483" y="0"/>
                  </a:lnTo>
                  <a:cubicBezTo>
                    <a:pt x="5669661" y="0"/>
                    <a:pt x="6000623" y="330835"/>
                    <a:pt x="6000623" y="738759"/>
                  </a:cubicBezTo>
                  <a:lnTo>
                    <a:pt x="5996686" y="738759"/>
                  </a:lnTo>
                  <a:lnTo>
                    <a:pt x="6000623" y="738759"/>
                  </a:lnTo>
                  <a:lnTo>
                    <a:pt x="6000623" y="3678428"/>
                  </a:lnTo>
                  <a:lnTo>
                    <a:pt x="5996686" y="3678428"/>
                  </a:lnTo>
                  <a:lnTo>
                    <a:pt x="6000623" y="3678428"/>
                  </a:lnTo>
                  <a:cubicBezTo>
                    <a:pt x="6000623" y="4086479"/>
                    <a:pt x="5669661" y="4417187"/>
                    <a:pt x="5261483" y="4417187"/>
                  </a:cubicBezTo>
                  <a:lnTo>
                    <a:pt x="5261483" y="4413250"/>
                  </a:lnTo>
                  <a:lnTo>
                    <a:pt x="5261483" y="4417187"/>
                  </a:lnTo>
                  <a:lnTo>
                    <a:pt x="739140" y="4417187"/>
                  </a:lnTo>
                  <a:lnTo>
                    <a:pt x="739140" y="4413250"/>
                  </a:lnTo>
                  <a:lnTo>
                    <a:pt x="739140" y="4417187"/>
                  </a:lnTo>
                  <a:cubicBezTo>
                    <a:pt x="330962" y="4417187"/>
                    <a:pt x="0" y="4086479"/>
                    <a:pt x="0" y="3678428"/>
                  </a:cubicBezTo>
                  <a:lnTo>
                    <a:pt x="0" y="738759"/>
                  </a:lnTo>
                  <a:lnTo>
                    <a:pt x="3937" y="738759"/>
                  </a:lnTo>
                  <a:lnTo>
                    <a:pt x="0" y="738759"/>
                  </a:lnTo>
                  <a:moveTo>
                    <a:pt x="7747" y="738759"/>
                  </a:moveTo>
                  <a:lnTo>
                    <a:pt x="7747" y="3678428"/>
                  </a:lnTo>
                  <a:lnTo>
                    <a:pt x="3937" y="3678428"/>
                  </a:lnTo>
                  <a:lnTo>
                    <a:pt x="7747" y="3678428"/>
                  </a:lnTo>
                  <a:cubicBezTo>
                    <a:pt x="7747" y="4082161"/>
                    <a:pt x="335153" y="4409440"/>
                    <a:pt x="739140" y="4409440"/>
                  </a:cubicBezTo>
                  <a:lnTo>
                    <a:pt x="5261483" y="4409440"/>
                  </a:lnTo>
                  <a:cubicBezTo>
                    <a:pt x="5665343" y="4409440"/>
                    <a:pt x="5992876" y="4082161"/>
                    <a:pt x="5992876" y="3678428"/>
                  </a:cubicBezTo>
                  <a:lnTo>
                    <a:pt x="5992876" y="738759"/>
                  </a:lnTo>
                  <a:cubicBezTo>
                    <a:pt x="5992876" y="335026"/>
                    <a:pt x="5665470" y="7747"/>
                    <a:pt x="5261483" y="7747"/>
                  </a:cubicBezTo>
                  <a:lnTo>
                    <a:pt x="739140" y="7747"/>
                  </a:lnTo>
                  <a:lnTo>
                    <a:pt x="739140" y="3937"/>
                  </a:lnTo>
                  <a:lnTo>
                    <a:pt x="739140" y="7747"/>
                  </a:lnTo>
                  <a:cubicBezTo>
                    <a:pt x="335280" y="7747"/>
                    <a:pt x="7747" y="335026"/>
                    <a:pt x="7747" y="738759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0" y="-9525"/>
              <a:ext cx="7506190" cy="44267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noAutofit/>
            </a:bodyPr>
            <a:lstStyle/>
            <a:p>
              <a:pPr indent="0" lvl="0" marL="0" marR="0" rtl="0" algn="ctr">
                <a:lnSpc>
                  <a:spcPct val="151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Example picture, table or figure</a:t>
              </a:r>
              <a:endParaRPr sz="500"/>
            </a:p>
            <a:p>
              <a:pPr indent="0" lvl="0" marL="0" marR="0" rtl="0" algn="ctr">
                <a:lnSpc>
                  <a:spcPct val="151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51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Recommended min 1000x1000 pixels size</a:t>
              </a:r>
              <a:endParaRPr sz="500"/>
            </a:p>
          </p:txBody>
        </p:sp>
      </p:grpSp>
      <p:sp>
        <p:nvSpPr>
          <p:cNvPr id="113" name="Google Shape;113;p13"/>
          <p:cNvSpPr/>
          <p:nvPr/>
        </p:nvSpPr>
        <p:spPr>
          <a:xfrm>
            <a:off x="-26454" y="18013737"/>
            <a:ext cx="10749061" cy="1148620"/>
          </a:xfrm>
          <a:custGeom>
            <a:rect b="b" l="l" r="r" t="t"/>
            <a:pathLst>
              <a:path extrusionOk="0" h="1938600" w="10310850">
                <a:moveTo>
                  <a:pt x="0" y="0"/>
                </a:moveTo>
                <a:lnTo>
                  <a:pt x="10310850" y="0"/>
                </a:lnTo>
                <a:lnTo>
                  <a:pt x="10310850" y="1938600"/>
                </a:lnTo>
                <a:lnTo>
                  <a:pt x="0" y="19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17575" lIns="35125" spcFirstLastPara="1" rIns="35125" wrap="square" tIns="17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" name="Google Shape;114;p13"/>
          <p:cNvGrpSpPr/>
          <p:nvPr/>
        </p:nvGrpSpPr>
        <p:grpSpPr>
          <a:xfrm>
            <a:off x="318539" y="6614606"/>
            <a:ext cx="4904016" cy="642783"/>
            <a:chOff x="0" y="-9525"/>
            <a:chExt cx="13129896" cy="588899"/>
          </a:xfrm>
        </p:grpSpPr>
        <p:sp>
          <p:nvSpPr>
            <p:cNvPr id="115" name="Google Shape;115;p13"/>
            <p:cNvSpPr/>
            <p:nvPr/>
          </p:nvSpPr>
          <p:spPr>
            <a:xfrm>
              <a:off x="3937" y="3937"/>
              <a:ext cx="13122021" cy="571500"/>
            </a:xfrm>
            <a:custGeom>
              <a:rect b="b" l="l" r="r" t="t"/>
              <a:pathLst>
                <a:path extrusionOk="0" h="571500" w="13122021">
                  <a:moveTo>
                    <a:pt x="0" y="0"/>
                  </a:moveTo>
                  <a:lnTo>
                    <a:pt x="13122021" y="0"/>
                  </a:lnTo>
                  <a:lnTo>
                    <a:pt x="13122021" y="571500"/>
                  </a:lnTo>
                  <a:lnTo>
                    <a:pt x="0" y="571500"/>
                  </a:lnTo>
                  <a:close/>
                </a:path>
              </a:pathLst>
            </a:custGeom>
            <a:solidFill>
              <a:srgbClr val="13134D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METHODS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0" y="0"/>
              <a:ext cx="13129896" cy="579374"/>
            </a:xfrm>
            <a:custGeom>
              <a:rect b="b" l="l" r="r" t="t"/>
              <a:pathLst>
                <a:path extrusionOk="0" h="579374" w="13129896">
                  <a:moveTo>
                    <a:pt x="3937" y="0"/>
                  </a:moveTo>
                  <a:lnTo>
                    <a:pt x="13125958" y="0"/>
                  </a:lnTo>
                  <a:cubicBezTo>
                    <a:pt x="13128118" y="0"/>
                    <a:pt x="13129896" y="1778"/>
                    <a:pt x="13129896" y="3937"/>
                  </a:cubicBezTo>
                  <a:lnTo>
                    <a:pt x="13129896" y="575437"/>
                  </a:lnTo>
                  <a:cubicBezTo>
                    <a:pt x="13129896" y="577596"/>
                    <a:pt x="13128118" y="579374"/>
                    <a:pt x="13125958" y="579374"/>
                  </a:cubicBezTo>
                  <a:lnTo>
                    <a:pt x="3937" y="579374"/>
                  </a:lnTo>
                  <a:cubicBezTo>
                    <a:pt x="1778" y="579374"/>
                    <a:pt x="0" y="577596"/>
                    <a:pt x="0" y="575437"/>
                  </a:cubicBezTo>
                  <a:lnTo>
                    <a:pt x="0" y="3937"/>
                  </a:lnTo>
                  <a:cubicBezTo>
                    <a:pt x="0" y="1778"/>
                    <a:pt x="1778" y="0"/>
                    <a:pt x="3937" y="0"/>
                  </a:cubicBezTo>
                  <a:moveTo>
                    <a:pt x="3937" y="7747"/>
                  </a:moveTo>
                  <a:lnTo>
                    <a:pt x="3937" y="3937"/>
                  </a:lnTo>
                  <a:lnTo>
                    <a:pt x="7747" y="3937"/>
                  </a:lnTo>
                  <a:lnTo>
                    <a:pt x="7747" y="575437"/>
                  </a:lnTo>
                  <a:lnTo>
                    <a:pt x="3937" y="575437"/>
                  </a:lnTo>
                  <a:lnTo>
                    <a:pt x="3937" y="571500"/>
                  </a:lnTo>
                  <a:lnTo>
                    <a:pt x="13125958" y="571500"/>
                  </a:lnTo>
                  <a:lnTo>
                    <a:pt x="13125958" y="575437"/>
                  </a:lnTo>
                  <a:lnTo>
                    <a:pt x="13122021" y="575437"/>
                  </a:lnTo>
                  <a:lnTo>
                    <a:pt x="13122021" y="3937"/>
                  </a:lnTo>
                  <a:lnTo>
                    <a:pt x="13125958" y="3937"/>
                  </a:lnTo>
                  <a:lnTo>
                    <a:pt x="13125958" y="7747"/>
                  </a:lnTo>
                  <a:lnTo>
                    <a:pt x="3937" y="77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0" y="-9525"/>
              <a:ext cx="13129800" cy="5888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45675" spcFirstLastPara="1" rIns="45675" wrap="square" tIns="45675">
              <a:noAutofit/>
            </a:bodyPr>
            <a:lstStyle/>
            <a:p>
              <a:pPr indent="0" lvl="0" marL="0" marR="0" rtl="0" algn="ctr">
                <a:lnSpc>
                  <a:spcPct val="936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331476" y="2128781"/>
            <a:ext cx="4904016" cy="642783"/>
            <a:chOff x="0" y="-9525"/>
            <a:chExt cx="13129896" cy="588899"/>
          </a:xfrm>
        </p:grpSpPr>
        <p:sp>
          <p:nvSpPr>
            <p:cNvPr id="119" name="Google Shape;119;p13"/>
            <p:cNvSpPr/>
            <p:nvPr/>
          </p:nvSpPr>
          <p:spPr>
            <a:xfrm>
              <a:off x="3937" y="3937"/>
              <a:ext cx="13122021" cy="571500"/>
            </a:xfrm>
            <a:custGeom>
              <a:rect b="b" l="l" r="r" t="t"/>
              <a:pathLst>
                <a:path extrusionOk="0" h="571500" w="13122021">
                  <a:moveTo>
                    <a:pt x="0" y="0"/>
                  </a:moveTo>
                  <a:lnTo>
                    <a:pt x="13122021" y="0"/>
                  </a:lnTo>
                  <a:lnTo>
                    <a:pt x="13122021" y="571500"/>
                  </a:lnTo>
                  <a:lnTo>
                    <a:pt x="0" y="571500"/>
                  </a:lnTo>
                  <a:close/>
                </a:path>
              </a:pathLst>
            </a:custGeom>
            <a:solidFill>
              <a:srgbClr val="13134D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OBJECTIVES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0" y="0"/>
              <a:ext cx="13129896" cy="579374"/>
            </a:xfrm>
            <a:custGeom>
              <a:rect b="b" l="l" r="r" t="t"/>
              <a:pathLst>
                <a:path extrusionOk="0" h="579374" w="13129896">
                  <a:moveTo>
                    <a:pt x="3937" y="0"/>
                  </a:moveTo>
                  <a:lnTo>
                    <a:pt x="13125958" y="0"/>
                  </a:lnTo>
                  <a:cubicBezTo>
                    <a:pt x="13128118" y="0"/>
                    <a:pt x="13129896" y="1778"/>
                    <a:pt x="13129896" y="3937"/>
                  </a:cubicBezTo>
                  <a:lnTo>
                    <a:pt x="13129896" y="575437"/>
                  </a:lnTo>
                  <a:cubicBezTo>
                    <a:pt x="13129896" y="577596"/>
                    <a:pt x="13128118" y="579374"/>
                    <a:pt x="13125958" y="579374"/>
                  </a:cubicBezTo>
                  <a:lnTo>
                    <a:pt x="3937" y="579374"/>
                  </a:lnTo>
                  <a:cubicBezTo>
                    <a:pt x="1778" y="579374"/>
                    <a:pt x="0" y="577596"/>
                    <a:pt x="0" y="575437"/>
                  </a:cubicBezTo>
                  <a:lnTo>
                    <a:pt x="0" y="3937"/>
                  </a:lnTo>
                  <a:cubicBezTo>
                    <a:pt x="0" y="1778"/>
                    <a:pt x="1778" y="0"/>
                    <a:pt x="3937" y="0"/>
                  </a:cubicBezTo>
                  <a:moveTo>
                    <a:pt x="3937" y="7747"/>
                  </a:moveTo>
                  <a:lnTo>
                    <a:pt x="3937" y="3937"/>
                  </a:lnTo>
                  <a:lnTo>
                    <a:pt x="7747" y="3937"/>
                  </a:lnTo>
                  <a:lnTo>
                    <a:pt x="7747" y="575437"/>
                  </a:lnTo>
                  <a:lnTo>
                    <a:pt x="3937" y="575437"/>
                  </a:lnTo>
                  <a:lnTo>
                    <a:pt x="3937" y="571500"/>
                  </a:lnTo>
                  <a:lnTo>
                    <a:pt x="13125958" y="571500"/>
                  </a:lnTo>
                  <a:lnTo>
                    <a:pt x="13125958" y="575437"/>
                  </a:lnTo>
                  <a:lnTo>
                    <a:pt x="13122021" y="575437"/>
                  </a:lnTo>
                  <a:lnTo>
                    <a:pt x="13122021" y="3937"/>
                  </a:lnTo>
                  <a:lnTo>
                    <a:pt x="13125958" y="3937"/>
                  </a:lnTo>
                  <a:lnTo>
                    <a:pt x="13125958" y="7747"/>
                  </a:lnTo>
                  <a:lnTo>
                    <a:pt x="3937" y="77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0" y="-9525"/>
              <a:ext cx="13129800" cy="5888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45675" spcFirstLastPara="1" rIns="45675" wrap="square" tIns="45675">
              <a:noAutofit/>
            </a:bodyPr>
            <a:lstStyle/>
            <a:p>
              <a:pPr indent="0" lvl="0" marL="0" marR="0" rtl="0" algn="ctr">
                <a:lnSpc>
                  <a:spcPct val="936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22" name="Google Shape;122;p13"/>
          <p:cNvGrpSpPr/>
          <p:nvPr/>
        </p:nvGrpSpPr>
        <p:grpSpPr>
          <a:xfrm>
            <a:off x="5476199" y="2133078"/>
            <a:ext cx="4904016" cy="642783"/>
            <a:chOff x="0" y="-9525"/>
            <a:chExt cx="13129896" cy="588899"/>
          </a:xfrm>
        </p:grpSpPr>
        <p:sp>
          <p:nvSpPr>
            <p:cNvPr id="123" name="Google Shape;123;p13"/>
            <p:cNvSpPr/>
            <p:nvPr/>
          </p:nvSpPr>
          <p:spPr>
            <a:xfrm>
              <a:off x="3937" y="3937"/>
              <a:ext cx="13122021" cy="571500"/>
            </a:xfrm>
            <a:custGeom>
              <a:rect b="b" l="l" r="r" t="t"/>
              <a:pathLst>
                <a:path extrusionOk="0" h="571500" w="13122021">
                  <a:moveTo>
                    <a:pt x="0" y="0"/>
                  </a:moveTo>
                  <a:lnTo>
                    <a:pt x="13122021" y="0"/>
                  </a:lnTo>
                  <a:lnTo>
                    <a:pt x="13122021" y="571500"/>
                  </a:lnTo>
                  <a:lnTo>
                    <a:pt x="0" y="571500"/>
                  </a:lnTo>
                  <a:close/>
                </a:path>
              </a:pathLst>
            </a:custGeom>
            <a:solidFill>
              <a:srgbClr val="13134D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RESULTS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0" y="0"/>
              <a:ext cx="13129896" cy="579374"/>
            </a:xfrm>
            <a:custGeom>
              <a:rect b="b" l="l" r="r" t="t"/>
              <a:pathLst>
                <a:path extrusionOk="0" h="579374" w="13129896">
                  <a:moveTo>
                    <a:pt x="3937" y="0"/>
                  </a:moveTo>
                  <a:lnTo>
                    <a:pt x="13125958" y="0"/>
                  </a:lnTo>
                  <a:cubicBezTo>
                    <a:pt x="13128118" y="0"/>
                    <a:pt x="13129896" y="1778"/>
                    <a:pt x="13129896" y="3937"/>
                  </a:cubicBezTo>
                  <a:lnTo>
                    <a:pt x="13129896" y="575437"/>
                  </a:lnTo>
                  <a:cubicBezTo>
                    <a:pt x="13129896" y="577596"/>
                    <a:pt x="13128118" y="579374"/>
                    <a:pt x="13125958" y="579374"/>
                  </a:cubicBezTo>
                  <a:lnTo>
                    <a:pt x="3937" y="579374"/>
                  </a:lnTo>
                  <a:cubicBezTo>
                    <a:pt x="1778" y="579374"/>
                    <a:pt x="0" y="577596"/>
                    <a:pt x="0" y="575437"/>
                  </a:cubicBezTo>
                  <a:lnTo>
                    <a:pt x="0" y="3937"/>
                  </a:lnTo>
                  <a:cubicBezTo>
                    <a:pt x="0" y="1778"/>
                    <a:pt x="1778" y="0"/>
                    <a:pt x="3937" y="0"/>
                  </a:cubicBezTo>
                  <a:moveTo>
                    <a:pt x="3937" y="7747"/>
                  </a:moveTo>
                  <a:lnTo>
                    <a:pt x="3937" y="3937"/>
                  </a:lnTo>
                  <a:lnTo>
                    <a:pt x="7747" y="3937"/>
                  </a:lnTo>
                  <a:lnTo>
                    <a:pt x="7747" y="575437"/>
                  </a:lnTo>
                  <a:lnTo>
                    <a:pt x="3937" y="575437"/>
                  </a:lnTo>
                  <a:lnTo>
                    <a:pt x="3937" y="571500"/>
                  </a:lnTo>
                  <a:lnTo>
                    <a:pt x="13125958" y="571500"/>
                  </a:lnTo>
                  <a:lnTo>
                    <a:pt x="13125958" y="575437"/>
                  </a:lnTo>
                  <a:lnTo>
                    <a:pt x="13122021" y="575437"/>
                  </a:lnTo>
                  <a:lnTo>
                    <a:pt x="13122021" y="3937"/>
                  </a:lnTo>
                  <a:lnTo>
                    <a:pt x="13125958" y="3937"/>
                  </a:lnTo>
                  <a:lnTo>
                    <a:pt x="13125958" y="7747"/>
                  </a:lnTo>
                  <a:lnTo>
                    <a:pt x="3937" y="77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0" y="-9525"/>
              <a:ext cx="13129800" cy="5888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45675" spcFirstLastPara="1" rIns="45675" wrap="square" tIns="45675">
              <a:noAutofit/>
            </a:bodyPr>
            <a:lstStyle/>
            <a:p>
              <a:pPr indent="0" lvl="0" marL="0" marR="0" rtl="0" algn="ctr">
                <a:lnSpc>
                  <a:spcPct val="936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