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4" r:id="rId4"/>
  </p:sldMasterIdLst>
  <p:notesMasterIdLst>
    <p:notesMasterId r:id="rId5"/>
  </p:notesMasterIdLst>
  <p:sldIdLst>
    <p:sldId id="256" r:id="rId6"/>
  </p:sldIdLst>
  <p:sldSz cy="19050000" cx="10715625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250">
          <p15:clr>
            <a:srgbClr val="A4A3A4"/>
          </p15:clr>
        </p15:guide>
        <p15:guide id="2" pos="300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250" orient="horz"/>
        <p:guide pos="300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3849851" y="512763"/>
            <a:ext cx="1444200" cy="2567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0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0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0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0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0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0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0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0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0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1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146" name="Google Shape;146;p1:notes"/>
          <p:cNvSpPr/>
          <p:nvPr>
            <p:ph idx="3" type="sldImg"/>
          </p:nvPr>
        </p:nvSpPr>
        <p:spPr>
          <a:xfrm>
            <a:off x="3851114" y="512763"/>
            <a:ext cx="1441800" cy="2567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7" name="Google Shape;147;p1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&lt;number&gt;</a:t>
            </a:r>
            <a:endParaRPr/>
          </a:p>
        </p:txBody>
      </p:sp>
      <p:sp>
        <p:nvSpPr>
          <p:cNvPr id="148" name="Google Shape;148;p1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1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2"/>
          <p:cNvSpPr txBox="1"/>
          <p:nvPr>
            <p:ph idx="10" type="dt"/>
          </p:nvPr>
        </p:nvSpPr>
        <p:spPr>
          <a:xfrm>
            <a:off x="6334290" y="16781570"/>
            <a:ext cx="801600" cy="10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28" name="Google Shape;28;p2"/>
          <p:cNvSpPr txBox="1"/>
          <p:nvPr>
            <p:ph idx="11" type="ftr"/>
          </p:nvPr>
        </p:nvSpPr>
        <p:spPr>
          <a:xfrm>
            <a:off x="714375" y="16781570"/>
            <a:ext cx="5417400" cy="10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29" name="Google Shape;29;p2"/>
          <p:cNvSpPr txBox="1"/>
          <p:nvPr>
            <p:ph idx="12" type="sldNum"/>
          </p:nvPr>
        </p:nvSpPr>
        <p:spPr>
          <a:xfrm>
            <a:off x="7552358" y="16781570"/>
            <a:ext cx="600600" cy="10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oogle Shape;31;p3"/>
          <p:cNvGrpSpPr/>
          <p:nvPr/>
        </p:nvGrpSpPr>
        <p:grpSpPr>
          <a:xfrm>
            <a:off x="-9922" y="-23521"/>
            <a:ext cx="10747865" cy="19097194"/>
            <a:chOff x="-8466" y="-8468"/>
            <a:chExt cx="9171316" cy="6874935"/>
          </a:xfrm>
        </p:grpSpPr>
        <p:cxnSp>
          <p:nvCxnSpPr>
            <p:cNvPr id="32" name="Google Shape;32;p3"/>
            <p:cNvCxnSpPr/>
            <p:nvPr/>
          </p:nvCxnSpPr>
          <p:spPr>
            <a:xfrm flipH="1" rot="10800000">
              <a:off x="5130830" y="4175605"/>
              <a:ext cx="4022475" cy="2682396"/>
            </a:xfrm>
            <a:prstGeom prst="straightConnector1">
              <a:avLst/>
            </a:prstGeom>
            <a:noFill/>
            <a:ln cap="flat" cmpd="sng" w="9525">
              <a:solidFill>
                <a:schemeClr val="accent1">
                  <a:alpha val="69803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33" name="Google Shape;33;p3"/>
            <p:cNvCxnSpPr/>
            <p:nvPr/>
          </p:nvCxnSpPr>
          <p:spPr>
            <a:xfrm>
              <a:off x="7042707" y="0"/>
              <a:ext cx="1219200" cy="6858000"/>
            </a:xfrm>
            <a:prstGeom prst="straightConnector1">
              <a:avLst/>
            </a:prstGeom>
            <a:noFill/>
            <a:ln cap="flat" cmpd="sng" w="9525">
              <a:solidFill>
                <a:schemeClr val="accent1">
                  <a:alpha val="69803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34" name="Google Shape;34;p3"/>
            <p:cNvSpPr/>
            <p:nvPr/>
          </p:nvSpPr>
          <p:spPr>
            <a:xfrm>
              <a:off x="6891896" y="1"/>
              <a:ext cx="2269442" cy="6866466"/>
            </a:xfrm>
            <a:custGeom>
              <a:rect b="b" l="l" r="r" t="t"/>
              <a:pathLst>
                <a:path extrusionOk="0" h="6866466" w="2269442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5686"/>
              </a:schemeClr>
            </a:solidFill>
            <a:ln>
              <a:noFill/>
            </a:ln>
          </p:spPr>
          <p:txBody>
            <a:bodyPr anchorCtr="0" anchor="ctr" bIns="35125" lIns="35125" spcFirstLastPara="1" rIns="35125" wrap="square" tIns="351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3"/>
            <p:cNvSpPr/>
            <p:nvPr/>
          </p:nvSpPr>
          <p:spPr>
            <a:xfrm>
              <a:off x="7205158" y="-8467"/>
              <a:ext cx="1948147" cy="6866467"/>
            </a:xfrm>
            <a:custGeom>
              <a:rect b="b" l="l" r="r" t="t"/>
              <a:pathLst>
                <a:path extrusionOk="0" h="6866467" w="194814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  <p:txBody>
            <a:bodyPr anchorCtr="0" anchor="ctr" bIns="35125" lIns="35125" spcFirstLastPara="1" rIns="35125" wrap="square" tIns="351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" name="Google Shape;36;p3"/>
            <p:cNvSpPr/>
            <p:nvPr/>
          </p:nvSpPr>
          <p:spPr>
            <a:xfrm>
              <a:off x="6637896" y="3920066"/>
              <a:ext cx="2513565" cy="2937933"/>
            </a:xfrm>
            <a:custGeom>
              <a:rect b="b" l="l" r="r" t="t"/>
              <a:pathLst>
                <a:path extrusionOk="0" h="3810000" w="3259667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rgbClr val="16B0E3">
                <a:alpha val="65882"/>
              </a:srgbClr>
            </a:solidFill>
            <a:ln>
              <a:noFill/>
            </a:ln>
          </p:spPr>
          <p:txBody>
            <a:bodyPr anchorCtr="0" anchor="ctr" bIns="35125" lIns="35125" spcFirstLastPara="1" rIns="35125" wrap="square" tIns="351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p3"/>
            <p:cNvSpPr/>
            <p:nvPr/>
          </p:nvSpPr>
          <p:spPr>
            <a:xfrm>
              <a:off x="7010429" y="-8467"/>
              <a:ext cx="2142876" cy="6866467"/>
            </a:xfrm>
            <a:custGeom>
              <a:rect b="b" l="l" r="r" t="t"/>
              <a:pathLst>
                <a:path extrusionOk="0" h="6866467" w="28532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6B0E3">
                <a:alpha val="49803"/>
              </a:srgbClr>
            </a:solidFill>
            <a:ln>
              <a:noFill/>
            </a:ln>
          </p:spPr>
        </p:sp>
        <p:sp>
          <p:nvSpPr>
            <p:cNvPr id="38" name="Google Shape;38;p3"/>
            <p:cNvSpPr/>
            <p:nvPr/>
          </p:nvSpPr>
          <p:spPr>
            <a:xfrm>
              <a:off x="8295776" y="-8467"/>
              <a:ext cx="857530" cy="6866467"/>
            </a:xfrm>
            <a:custGeom>
              <a:rect b="b" l="l" r="r" t="t"/>
              <a:pathLst>
                <a:path extrusionOk="0" h="6866467" w="1286933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69803"/>
              </a:schemeClr>
            </a:solidFill>
            <a:ln>
              <a:noFill/>
            </a:ln>
          </p:spPr>
          <p:txBody>
            <a:bodyPr anchorCtr="0" anchor="ctr" bIns="35125" lIns="35125" spcFirstLastPara="1" rIns="35125" wrap="square" tIns="351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" name="Google Shape;39;p3"/>
            <p:cNvSpPr/>
            <p:nvPr/>
          </p:nvSpPr>
          <p:spPr>
            <a:xfrm>
              <a:off x="8094165" y="-8468"/>
              <a:ext cx="1066770" cy="6866467"/>
            </a:xfrm>
            <a:custGeom>
              <a:rect b="b" l="l" r="r" t="t"/>
              <a:pathLst>
                <a:path extrusionOk="0" h="6866467" w="1270244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226292">
                <a:alpha val="81960"/>
              </a:srgbClr>
            </a:solidFill>
            <a:ln>
              <a:noFill/>
            </a:ln>
          </p:spPr>
          <p:txBody>
            <a:bodyPr anchorCtr="0" anchor="ctr" bIns="35125" lIns="35125" spcFirstLastPara="1" rIns="35125" wrap="square" tIns="351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" name="Google Shape;40;p3"/>
            <p:cNvSpPr/>
            <p:nvPr/>
          </p:nvSpPr>
          <p:spPr>
            <a:xfrm>
              <a:off x="8068764" y="4893733"/>
              <a:ext cx="1094086" cy="1964267"/>
            </a:xfrm>
            <a:custGeom>
              <a:rect b="b" l="l" r="r" t="t"/>
              <a:pathLst>
                <a:path extrusionOk="0" h="3268133" w="18203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rgbClr val="16B0E3">
                <a:alpha val="65882"/>
              </a:srgbClr>
            </a:solidFill>
            <a:ln>
              <a:noFill/>
            </a:ln>
          </p:spPr>
          <p:txBody>
            <a:bodyPr anchorCtr="0" anchor="ctr" bIns="35125" lIns="35125" spcFirstLastPara="1" rIns="35125" wrap="square" tIns="351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3"/>
            <p:cNvSpPr/>
            <p:nvPr/>
          </p:nvSpPr>
          <p:spPr>
            <a:xfrm>
              <a:off x="-8466" y="-8468"/>
              <a:ext cx="863600" cy="5698067"/>
            </a:xfrm>
            <a:custGeom>
              <a:rect b="b" l="l" r="r" t="t"/>
              <a:pathLst>
                <a:path extrusionOk="0" h="5698067" w="863600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4705"/>
              </a:schemeClr>
            </a:solidFill>
            <a:ln>
              <a:noFill/>
            </a:ln>
          </p:spPr>
        </p:sp>
      </p:grpSp>
      <p:sp>
        <p:nvSpPr>
          <p:cNvPr id="42" name="Google Shape;42;p3"/>
          <p:cNvSpPr txBox="1"/>
          <p:nvPr>
            <p:ph type="ctrTitle"/>
          </p:nvPr>
        </p:nvSpPr>
        <p:spPr>
          <a:xfrm>
            <a:off x="1324917" y="6679263"/>
            <a:ext cx="6828300" cy="4573200"/>
          </a:xfrm>
          <a:prstGeom prst="rect">
            <a:avLst/>
          </a:prstGeom>
          <a:noFill/>
          <a:ln>
            <a:noFill/>
          </a:ln>
        </p:spPr>
        <p:txBody>
          <a:bodyPr anchorCtr="0" anchor="b" bIns="17575" lIns="35125" spcFirstLastPara="1" rIns="35125" wrap="square" tIns="1757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900"/>
              <a:buFont typeface="Trebuchet MS"/>
              <a:buNone/>
              <a:defRPr sz="6900">
                <a:solidFill>
                  <a:schemeClr val="accen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43" name="Google Shape;43;p3"/>
          <p:cNvSpPr txBox="1"/>
          <p:nvPr>
            <p:ph idx="1" type="subTitle"/>
          </p:nvPr>
        </p:nvSpPr>
        <p:spPr>
          <a:xfrm>
            <a:off x="1324917" y="11252321"/>
            <a:ext cx="6828300" cy="3046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575" lIns="35125" spcFirstLastPara="1" rIns="35125" wrap="square" tIns="17575">
            <a:normAutofit/>
          </a:bodyPr>
          <a:lstStyle>
            <a:lvl1pPr lvl="0" algn="r">
              <a:spcBef>
                <a:spcPts val="1300"/>
              </a:spcBef>
              <a:spcAft>
                <a:spcPts val="0"/>
              </a:spcAft>
              <a:buSzPts val="1800"/>
              <a:buNone/>
              <a:defRPr>
                <a:solidFill>
                  <a:srgbClr val="7F7F7F"/>
                </a:solidFill>
              </a:defRPr>
            </a:lvl1pPr>
            <a:lvl2pPr lvl="1" algn="ctr">
              <a:spcBef>
                <a:spcPts val="1300"/>
              </a:spcBef>
              <a:spcAft>
                <a:spcPts val="0"/>
              </a:spcAft>
              <a:buSzPts val="16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130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13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13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13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13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13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13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4" name="Google Shape;44;p3"/>
          <p:cNvSpPr txBox="1"/>
          <p:nvPr>
            <p:ph idx="10" type="dt"/>
          </p:nvPr>
        </p:nvSpPr>
        <p:spPr>
          <a:xfrm>
            <a:off x="6334290" y="16781570"/>
            <a:ext cx="801600" cy="10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45" name="Google Shape;45;p3"/>
          <p:cNvSpPr txBox="1"/>
          <p:nvPr>
            <p:ph idx="11" type="ftr"/>
          </p:nvPr>
        </p:nvSpPr>
        <p:spPr>
          <a:xfrm>
            <a:off x="714375" y="16781570"/>
            <a:ext cx="5417400" cy="10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46" name="Google Shape;46;p3"/>
          <p:cNvSpPr txBox="1"/>
          <p:nvPr>
            <p:ph idx="12" type="sldNum"/>
          </p:nvPr>
        </p:nvSpPr>
        <p:spPr>
          <a:xfrm>
            <a:off x="7552358" y="16781570"/>
            <a:ext cx="600600" cy="10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4"/>
          <p:cNvSpPr txBox="1"/>
          <p:nvPr>
            <p:ph type="title"/>
          </p:nvPr>
        </p:nvSpPr>
        <p:spPr>
          <a:xfrm>
            <a:off x="714375" y="1693334"/>
            <a:ext cx="7438800" cy="3669000"/>
          </a:xfrm>
          <a:prstGeom prst="rect">
            <a:avLst/>
          </a:prstGeom>
          <a:noFill/>
          <a:ln>
            <a:noFill/>
          </a:ln>
        </p:spPr>
        <p:txBody>
          <a:bodyPr anchorCtr="0" anchor="t" bIns="17575" lIns="35125" spcFirstLastPara="1" rIns="35125" wrap="square" tIns="17575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600"/>
              <a:buFont typeface="Trebuchet MS"/>
              <a:buNone/>
              <a:defRPr sz="4600"/>
            </a:lvl1pPr>
            <a:lvl2pPr lvl="1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49" name="Google Shape;49;p4"/>
          <p:cNvSpPr txBox="1"/>
          <p:nvPr>
            <p:ph idx="1" type="body"/>
          </p:nvPr>
        </p:nvSpPr>
        <p:spPr>
          <a:xfrm>
            <a:off x="714374" y="6001642"/>
            <a:ext cx="7438800" cy="10779900"/>
          </a:xfrm>
          <a:prstGeom prst="rect">
            <a:avLst/>
          </a:prstGeom>
          <a:noFill/>
          <a:ln>
            <a:noFill/>
          </a:ln>
        </p:spPr>
        <p:txBody>
          <a:bodyPr anchorCtr="0" anchor="t" bIns="17575" lIns="35125" spcFirstLastPara="1" rIns="35125" wrap="square" tIns="17575">
            <a:normAutofit/>
          </a:bodyPr>
          <a:lstStyle>
            <a:lvl1pPr indent="-266700" lvl="0" marL="457200" algn="l">
              <a:spcBef>
                <a:spcPts val="1300"/>
              </a:spcBef>
              <a:spcAft>
                <a:spcPts val="0"/>
              </a:spcAft>
              <a:buSzPts val="600"/>
              <a:buChar char="►"/>
              <a:defRPr/>
            </a:lvl1pPr>
            <a:lvl2pPr indent="-266700" lvl="1" marL="914400" algn="l">
              <a:spcBef>
                <a:spcPts val="1300"/>
              </a:spcBef>
              <a:spcAft>
                <a:spcPts val="0"/>
              </a:spcAft>
              <a:buSzPts val="600"/>
              <a:buChar char="►"/>
              <a:defRPr/>
            </a:lvl2pPr>
            <a:lvl3pPr indent="-266700" lvl="2" marL="1371600" algn="l">
              <a:spcBef>
                <a:spcPts val="1300"/>
              </a:spcBef>
              <a:spcAft>
                <a:spcPts val="0"/>
              </a:spcAft>
              <a:buSzPts val="600"/>
              <a:buChar char="►"/>
              <a:defRPr/>
            </a:lvl3pPr>
            <a:lvl4pPr indent="-266700" lvl="3" marL="1828800" algn="l">
              <a:spcBef>
                <a:spcPts val="1300"/>
              </a:spcBef>
              <a:spcAft>
                <a:spcPts val="0"/>
              </a:spcAft>
              <a:buSzPts val="600"/>
              <a:buChar char="►"/>
              <a:defRPr/>
            </a:lvl4pPr>
            <a:lvl5pPr indent="-266700" lvl="4" marL="2286000" algn="l">
              <a:spcBef>
                <a:spcPts val="1300"/>
              </a:spcBef>
              <a:spcAft>
                <a:spcPts val="0"/>
              </a:spcAft>
              <a:buSzPts val="600"/>
              <a:buChar char="►"/>
              <a:defRPr/>
            </a:lvl5pPr>
            <a:lvl6pPr indent="-266700" lvl="5" marL="2743200" algn="l">
              <a:spcBef>
                <a:spcPts val="1300"/>
              </a:spcBef>
              <a:spcAft>
                <a:spcPts val="0"/>
              </a:spcAft>
              <a:buSzPts val="600"/>
              <a:buChar char="►"/>
              <a:defRPr/>
            </a:lvl6pPr>
            <a:lvl7pPr indent="-266700" lvl="6" marL="3200400" algn="l">
              <a:spcBef>
                <a:spcPts val="1300"/>
              </a:spcBef>
              <a:spcAft>
                <a:spcPts val="0"/>
              </a:spcAft>
              <a:buSzPts val="600"/>
              <a:buChar char="►"/>
              <a:defRPr/>
            </a:lvl7pPr>
            <a:lvl8pPr indent="-266700" lvl="7" marL="3657600" algn="l">
              <a:spcBef>
                <a:spcPts val="1300"/>
              </a:spcBef>
              <a:spcAft>
                <a:spcPts val="0"/>
              </a:spcAft>
              <a:buSzPts val="600"/>
              <a:buChar char="►"/>
              <a:defRPr/>
            </a:lvl8pPr>
            <a:lvl9pPr indent="-266700" lvl="8" marL="4114800" algn="l">
              <a:spcBef>
                <a:spcPts val="1300"/>
              </a:spcBef>
              <a:spcAft>
                <a:spcPts val="0"/>
              </a:spcAft>
              <a:buSzPts val="600"/>
              <a:buChar char="►"/>
              <a:defRPr/>
            </a:lvl9pPr>
          </a:lstStyle>
          <a:p/>
        </p:txBody>
      </p:sp>
      <p:sp>
        <p:nvSpPr>
          <p:cNvPr id="50" name="Google Shape;50;p4"/>
          <p:cNvSpPr txBox="1"/>
          <p:nvPr>
            <p:ph idx="10" type="dt"/>
          </p:nvPr>
        </p:nvSpPr>
        <p:spPr>
          <a:xfrm>
            <a:off x="6334290" y="16781570"/>
            <a:ext cx="801600" cy="10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51" name="Google Shape;51;p4"/>
          <p:cNvSpPr txBox="1"/>
          <p:nvPr>
            <p:ph idx="11" type="ftr"/>
          </p:nvPr>
        </p:nvSpPr>
        <p:spPr>
          <a:xfrm>
            <a:off x="714375" y="16781570"/>
            <a:ext cx="5417400" cy="10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52" name="Google Shape;52;p4"/>
          <p:cNvSpPr txBox="1"/>
          <p:nvPr>
            <p:ph idx="12" type="sldNum"/>
          </p:nvPr>
        </p:nvSpPr>
        <p:spPr>
          <a:xfrm>
            <a:off x="7552358" y="16781570"/>
            <a:ext cx="600600" cy="10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5"/>
          <p:cNvSpPr txBox="1"/>
          <p:nvPr>
            <p:ph type="title"/>
          </p:nvPr>
        </p:nvSpPr>
        <p:spPr>
          <a:xfrm>
            <a:off x="714374" y="7502415"/>
            <a:ext cx="7438800" cy="5073900"/>
          </a:xfrm>
          <a:prstGeom prst="rect">
            <a:avLst/>
          </a:prstGeom>
          <a:noFill/>
          <a:ln>
            <a:noFill/>
          </a:ln>
        </p:spPr>
        <p:txBody>
          <a:bodyPr anchorCtr="0" anchor="b" bIns="17575" lIns="35125" spcFirstLastPara="1" rIns="35125" wrap="square" tIns="17575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100"/>
              <a:buFont typeface="Trebuchet MS"/>
              <a:buNone/>
              <a:defRPr b="0" sz="51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55" name="Google Shape;55;p5"/>
          <p:cNvSpPr txBox="1"/>
          <p:nvPr>
            <p:ph idx="1" type="body"/>
          </p:nvPr>
        </p:nvSpPr>
        <p:spPr>
          <a:xfrm>
            <a:off x="714374" y="12576248"/>
            <a:ext cx="7438800" cy="2390100"/>
          </a:xfrm>
          <a:prstGeom prst="rect">
            <a:avLst/>
          </a:prstGeom>
          <a:noFill/>
          <a:ln>
            <a:noFill/>
          </a:ln>
        </p:spPr>
        <p:txBody>
          <a:bodyPr anchorCtr="0" anchor="t" bIns="17575" lIns="35125" spcFirstLastPara="1" rIns="35125" wrap="square" tIns="17575">
            <a:normAutofit/>
          </a:bodyPr>
          <a:lstStyle>
            <a:lvl1pPr indent="-228600" lvl="0" marL="457200" algn="l">
              <a:spcBef>
                <a:spcPts val="1300"/>
              </a:spcBef>
              <a:spcAft>
                <a:spcPts val="0"/>
              </a:spcAft>
              <a:buSzPts val="2000"/>
              <a:buNone/>
              <a:defRPr sz="2500">
                <a:solidFill>
                  <a:srgbClr val="7F7F7F"/>
                </a:solidFill>
              </a:defRPr>
            </a:lvl1pPr>
            <a:lvl2pPr indent="-228600" lvl="1" marL="914400" algn="l">
              <a:spcBef>
                <a:spcPts val="1300"/>
              </a:spcBef>
              <a:spcAft>
                <a:spcPts val="0"/>
              </a:spcAft>
              <a:buSzPts val="1800"/>
              <a:buNone/>
              <a:defRPr sz="23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130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130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130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130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130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130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130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56" name="Google Shape;56;p5"/>
          <p:cNvSpPr txBox="1"/>
          <p:nvPr>
            <p:ph idx="10" type="dt"/>
          </p:nvPr>
        </p:nvSpPr>
        <p:spPr>
          <a:xfrm>
            <a:off x="6334290" y="16781570"/>
            <a:ext cx="801600" cy="10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57" name="Google Shape;57;p5"/>
          <p:cNvSpPr txBox="1"/>
          <p:nvPr>
            <p:ph idx="11" type="ftr"/>
          </p:nvPr>
        </p:nvSpPr>
        <p:spPr>
          <a:xfrm>
            <a:off x="714375" y="16781570"/>
            <a:ext cx="5417400" cy="10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58" name="Google Shape;58;p5"/>
          <p:cNvSpPr txBox="1"/>
          <p:nvPr>
            <p:ph idx="12" type="sldNum"/>
          </p:nvPr>
        </p:nvSpPr>
        <p:spPr>
          <a:xfrm>
            <a:off x="7552358" y="16781570"/>
            <a:ext cx="600600" cy="10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6"/>
          <p:cNvSpPr txBox="1"/>
          <p:nvPr>
            <p:ph type="title"/>
          </p:nvPr>
        </p:nvSpPr>
        <p:spPr>
          <a:xfrm>
            <a:off x="714375" y="1693334"/>
            <a:ext cx="7438800" cy="3669000"/>
          </a:xfrm>
          <a:prstGeom prst="rect">
            <a:avLst/>
          </a:prstGeom>
          <a:noFill/>
          <a:ln>
            <a:noFill/>
          </a:ln>
        </p:spPr>
        <p:txBody>
          <a:bodyPr anchorCtr="0" anchor="t" bIns="17575" lIns="35125" spcFirstLastPara="1" rIns="35125" wrap="square" tIns="17575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61" name="Google Shape;61;p6"/>
          <p:cNvSpPr txBox="1"/>
          <p:nvPr>
            <p:ph idx="1" type="body"/>
          </p:nvPr>
        </p:nvSpPr>
        <p:spPr>
          <a:xfrm>
            <a:off x="714376" y="6001638"/>
            <a:ext cx="3618900" cy="10779900"/>
          </a:xfrm>
          <a:prstGeom prst="rect">
            <a:avLst/>
          </a:prstGeom>
          <a:noFill/>
          <a:ln>
            <a:noFill/>
          </a:ln>
        </p:spPr>
        <p:txBody>
          <a:bodyPr anchorCtr="0" anchor="t" bIns="17575" lIns="35125" spcFirstLastPara="1" rIns="35125" wrap="square" tIns="17575">
            <a:normAutofit/>
          </a:bodyPr>
          <a:lstStyle>
            <a:lvl1pPr indent="-342900" lvl="0" marL="457200" algn="l">
              <a:spcBef>
                <a:spcPts val="1300"/>
              </a:spcBef>
              <a:spcAft>
                <a:spcPts val="0"/>
              </a:spcAft>
              <a:buSzPts val="1800"/>
              <a:buChar char="►"/>
              <a:defRPr sz="2300"/>
            </a:lvl1pPr>
            <a:lvl2pPr indent="-330200" lvl="1" marL="914400" algn="l">
              <a:spcBef>
                <a:spcPts val="1300"/>
              </a:spcBef>
              <a:spcAft>
                <a:spcPts val="0"/>
              </a:spcAft>
              <a:buSzPts val="1600"/>
              <a:buChar char="►"/>
              <a:defRPr sz="2000"/>
            </a:lvl2pPr>
            <a:lvl3pPr indent="-317500" lvl="2" marL="1371600" algn="l">
              <a:spcBef>
                <a:spcPts val="1300"/>
              </a:spcBef>
              <a:spcAft>
                <a:spcPts val="0"/>
              </a:spcAft>
              <a:buSzPts val="1400"/>
              <a:buChar char="►"/>
              <a:defRPr sz="1800"/>
            </a:lvl3pPr>
            <a:lvl4pPr indent="-304800" lvl="3" marL="1828800" algn="l">
              <a:spcBef>
                <a:spcPts val="1300"/>
              </a:spcBef>
              <a:spcAft>
                <a:spcPts val="0"/>
              </a:spcAft>
              <a:buSzPts val="1200"/>
              <a:buChar char="►"/>
              <a:defRPr sz="1500"/>
            </a:lvl4pPr>
            <a:lvl5pPr indent="-304800" lvl="4" marL="2286000" algn="l">
              <a:spcBef>
                <a:spcPts val="1300"/>
              </a:spcBef>
              <a:spcAft>
                <a:spcPts val="0"/>
              </a:spcAft>
              <a:buSzPts val="1200"/>
              <a:buChar char="►"/>
              <a:defRPr sz="1500"/>
            </a:lvl5pPr>
            <a:lvl6pPr indent="-304800" lvl="5" marL="2743200" algn="l">
              <a:spcBef>
                <a:spcPts val="1300"/>
              </a:spcBef>
              <a:spcAft>
                <a:spcPts val="0"/>
              </a:spcAft>
              <a:buSzPts val="1200"/>
              <a:buChar char="►"/>
              <a:defRPr sz="1500"/>
            </a:lvl6pPr>
            <a:lvl7pPr indent="-304800" lvl="6" marL="3200400" algn="l">
              <a:spcBef>
                <a:spcPts val="1300"/>
              </a:spcBef>
              <a:spcAft>
                <a:spcPts val="0"/>
              </a:spcAft>
              <a:buSzPts val="1200"/>
              <a:buChar char="►"/>
              <a:defRPr sz="1500"/>
            </a:lvl7pPr>
            <a:lvl8pPr indent="-304800" lvl="7" marL="3657600" algn="l">
              <a:spcBef>
                <a:spcPts val="1300"/>
              </a:spcBef>
              <a:spcAft>
                <a:spcPts val="0"/>
              </a:spcAft>
              <a:buSzPts val="1200"/>
              <a:buChar char="►"/>
              <a:defRPr sz="1500"/>
            </a:lvl8pPr>
            <a:lvl9pPr indent="-304800" lvl="8" marL="4114800" algn="l">
              <a:spcBef>
                <a:spcPts val="1300"/>
              </a:spcBef>
              <a:spcAft>
                <a:spcPts val="0"/>
              </a:spcAft>
              <a:buSzPts val="1200"/>
              <a:buChar char="►"/>
              <a:defRPr sz="1500"/>
            </a:lvl9pPr>
          </a:lstStyle>
          <a:p/>
        </p:txBody>
      </p:sp>
      <p:sp>
        <p:nvSpPr>
          <p:cNvPr id="62" name="Google Shape;62;p6"/>
          <p:cNvSpPr txBox="1"/>
          <p:nvPr>
            <p:ph idx="2" type="body"/>
          </p:nvPr>
        </p:nvSpPr>
        <p:spPr>
          <a:xfrm>
            <a:off x="4534225" y="6001642"/>
            <a:ext cx="3618900" cy="10779900"/>
          </a:xfrm>
          <a:prstGeom prst="rect">
            <a:avLst/>
          </a:prstGeom>
          <a:noFill/>
          <a:ln>
            <a:noFill/>
          </a:ln>
        </p:spPr>
        <p:txBody>
          <a:bodyPr anchorCtr="0" anchor="t" bIns="17575" lIns="35125" spcFirstLastPara="1" rIns="35125" wrap="square" tIns="17575">
            <a:normAutofit/>
          </a:bodyPr>
          <a:lstStyle>
            <a:lvl1pPr indent="-342900" lvl="0" marL="457200" algn="l">
              <a:spcBef>
                <a:spcPts val="1300"/>
              </a:spcBef>
              <a:spcAft>
                <a:spcPts val="0"/>
              </a:spcAft>
              <a:buSzPts val="1800"/>
              <a:buChar char="►"/>
              <a:defRPr sz="2300"/>
            </a:lvl1pPr>
            <a:lvl2pPr indent="-330200" lvl="1" marL="914400" algn="l">
              <a:spcBef>
                <a:spcPts val="1300"/>
              </a:spcBef>
              <a:spcAft>
                <a:spcPts val="0"/>
              </a:spcAft>
              <a:buSzPts val="1600"/>
              <a:buChar char="►"/>
              <a:defRPr sz="2000"/>
            </a:lvl2pPr>
            <a:lvl3pPr indent="-317500" lvl="2" marL="1371600" algn="l">
              <a:spcBef>
                <a:spcPts val="1300"/>
              </a:spcBef>
              <a:spcAft>
                <a:spcPts val="0"/>
              </a:spcAft>
              <a:buSzPts val="1400"/>
              <a:buChar char="►"/>
              <a:defRPr sz="1800"/>
            </a:lvl3pPr>
            <a:lvl4pPr indent="-304800" lvl="3" marL="1828800" algn="l">
              <a:spcBef>
                <a:spcPts val="1300"/>
              </a:spcBef>
              <a:spcAft>
                <a:spcPts val="0"/>
              </a:spcAft>
              <a:buSzPts val="1200"/>
              <a:buChar char="►"/>
              <a:defRPr sz="1500"/>
            </a:lvl4pPr>
            <a:lvl5pPr indent="-304800" lvl="4" marL="2286000" algn="l">
              <a:spcBef>
                <a:spcPts val="1300"/>
              </a:spcBef>
              <a:spcAft>
                <a:spcPts val="0"/>
              </a:spcAft>
              <a:buSzPts val="1200"/>
              <a:buChar char="►"/>
              <a:defRPr sz="1500"/>
            </a:lvl5pPr>
            <a:lvl6pPr indent="-304800" lvl="5" marL="2743200" algn="l">
              <a:spcBef>
                <a:spcPts val="1300"/>
              </a:spcBef>
              <a:spcAft>
                <a:spcPts val="0"/>
              </a:spcAft>
              <a:buSzPts val="1200"/>
              <a:buChar char="►"/>
              <a:defRPr sz="1500"/>
            </a:lvl6pPr>
            <a:lvl7pPr indent="-304800" lvl="6" marL="3200400" algn="l">
              <a:spcBef>
                <a:spcPts val="1300"/>
              </a:spcBef>
              <a:spcAft>
                <a:spcPts val="0"/>
              </a:spcAft>
              <a:buSzPts val="1200"/>
              <a:buChar char="►"/>
              <a:defRPr sz="1500"/>
            </a:lvl7pPr>
            <a:lvl8pPr indent="-304800" lvl="7" marL="3657600" algn="l">
              <a:spcBef>
                <a:spcPts val="1300"/>
              </a:spcBef>
              <a:spcAft>
                <a:spcPts val="0"/>
              </a:spcAft>
              <a:buSzPts val="1200"/>
              <a:buChar char="►"/>
              <a:defRPr sz="1500"/>
            </a:lvl8pPr>
            <a:lvl9pPr indent="-304800" lvl="8" marL="4114800" algn="l">
              <a:spcBef>
                <a:spcPts val="1300"/>
              </a:spcBef>
              <a:spcAft>
                <a:spcPts val="0"/>
              </a:spcAft>
              <a:buSzPts val="1200"/>
              <a:buChar char="►"/>
              <a:defRPr sz="1500"/>
            </a:lvl9pPr>
          </a:lstStyle>
          <a:p/>
        </p:txBody>
      </p:sp>
      <p:sp>
        <p:nvSpPr>
          <p:cNvPr id="63" name="Google Shape;63;p6"/>
          <p:cNvSpPr txBox="1"/>
          <p:nvPr>
            <p:ph idx="10" type="dt"/>
          </p:nvPr>
        </p:nvSpPr>
        <p:spPr>
          <a:xfrm>
            <a:off x="6334290" y="16781570"/>
            <a:ext cx="801600" cy="10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64" name="Google Shape;64;p6"/>
          <p:cNvSpPr txBox="1"/>
          <p:nvPr>
            <p:ph idx="11" type="ftr"/>
          </p:nvPr>
        </p:nvSpPr>
        <p:spPr>
          <a:xfrm>
            <a:off x="714375" y="16781570"/>
            <a:ext cx="5417400" cy="10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65" name="Google Shape;65;p6"/>
          <p:cNvSpPr txBox="1"/>
          <p:nvPr>
            <p:ph idx="12" type="sldNum"/>
          </p:nvPr>
        </p:nvSpPr>
        <p:spPr>
          <a:xfrm>
            <a:off x="7552358" y="16781570"/>
            <a:ext cx="600600" cy="10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7"/>
          <p:cNvSpPr txBox="1"/>
          <p:nvPr>
            <p:ph type="title"/>
          </p:nvPr>
        </p:nvSpPr>
        <p:spPr>
          <a:xfrm>
            <a:off x="714375" y="1693334"/>
            <a:ext cx="7438800" cy="3669000"/>
          </a:xfrm>
          <a:prstGeom prst="rect">
            <a:avLst/>
          </a:prstGeom>
          <a:noFill/>
          <a:ln>
            <a:noFill/>
          </a:ln>
        </p:spPr>
        <p:txBody>
          <a:bodyPr anchorCtr="0" anchor="t" bIns="17575" lIns="35125" spcFirstLastPara="1" rIns="35125" wrap="square" tIns="17575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6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68" name="Google Shape;68;p7"/>
          <p:cNvSpPr txBox="1"/>
          <p:nvPr>
            <p:ph idx="1" type="body"/>
          </p:nvPr>
        </p:nvSpPr>
        <p:spPr>
          <a:xfrm>
            <a:off x="714374" y="6002732"/>
            <a:ext cx="3621900" cy="1600800"/>
          </a:xfrm>
          <a:prstGeom prst="rect">
            <a:avLst/>
          </a:prstGeom>
          <a:noFill/>
          <a:ln>
            <a:noFill/>
          </a:ln>
        </p:spPr>
        <p:txBody>
          <a:bodyPr anchorCtr="0" anchor="b" bIns="17575" lIns="35125" spcFirstLastPara="1" rIns="35125" wrap="square" tIns="17575">
            <a:noAutofit/>
          </a:bodyPr>
          <a:lstStyle>
            <a:lvl1pPr indent="-228600" lvl="0" marL="457200" algn="l">
              <a:spcBef>
                <a:spcPts val="1300"/>
              </a:spcBef>
              <a:spcAft>
                <a:spcPts val="0"/>
              </a:spcAft>
              <a:buSzPts val="2400"/>
              <a:buNone/>
              <a:defRPr b="0" sz="3100"/>
            </a:lvl1pPr>
            <a:lvl2pPr indent="-228600" lvl="1" marL="914400" algn="l">
              <a:spcBef>
                <a:spcPts val="1300"/>
              </a:spcBef>
              <a:spcAft>
                <a:spcPts val="0"/>
              </a:spcAft>
              <a:buSzPts val="2000"/>
              <a:buNone/>
              <a:defRPr b="1" sz="2500"/>
            </a:lvl2pPr>
            <a:lvl3pPr indent="-228600" lvl="2" marL="1371600" algn="l">
              <a:spcBef>
                <a:spcPts val="1300"/>
              </a:spcBef>
              <a:spcAft>
                <a:spcPts val="0"/>
              </a:spcAft>
              <a:buSzPts val="1800"/>
              <a:buNone/>
              <a:defRPr b="1" sz="2300"/>
            </a:lvl3pPr>
            <a:lvl4pPr indent="-228600" lvl="3" marL="1828800" algn="l">
              <a:spcBef>
                <a:spcPts val="1300"/>
              </a:spcBef>
              <a:spcAft>
                <a:spcPts val="0"/>
              </a:spcAft>
              <a:buSzPts val="1600"/>
              <a:buNone/>
              <a:defRPr b="1" sz="2000"/>
            </a:lvl4pPr>
            <a:lvl5pPr indent="-228600" lvl="4" marL="2286000" algn="l">
              <a:spcBef>
                <a:spcPts val="1300"/>
              </a:spcBef>
              <a:spcAft>
                <a:spcPts val="0"/>
              </a:spcAft>
              <a:buSzPts val="1600"/>
              <a:buNone/>
              <a:defRPr b="1" sz="2000"/>
            </a:lvl5pPr>
            <a:lvl6pPr indent="-228600" lvl="5" marL="2743200" algn="l">
              <a:spcBef>
                <a:spcPts val="1300"/>
              </a:spcBef>
              <a:spcAft>
                <a:spcPts val="0"/>
              </a:spcAft>
              <a:buSzPts val="1600"/>
              <a:buNone/>
              <a:defRPr b="1" sz="2000"/>
            </a:lvl6pPr>
            <a:lvl7pPr indent="-228600" lvl="6" marL="3200400" algn="l">
              <a:spcBef>
                <a:spcPts val="1300"/>
              </a:spcBef>
              <a:spcAft>
                <a:spcPts val="0"/>
              </a:spcAft>
              <a:buSzPts val="1600"/>
              <a:buNone/>
              <a:defRPr b="1" sz="2000"/>
            </a:lvl7pPr>
            <a:lvl8pPr indent="-228600" lvl="7" marL="3657600" algn="l">
              <a:spcBef>
                <a:spcPts val="1300"/>
              </a:spcBef>
              <a:spcAft>
                <a:spcPts val="0"/>
              </a:spcAft>
              <a:buSzPts val="1600"/>
              <a:buNone/>
              <a:defRPr b="1" sz="2000"/>
            </a:lvl8pPr>
            <a:lvl9pPr indent="-228600" lvl="8" marL="4114800" algn="l">
              <a:spcBef>
                <a:spcPts val="1300"/>
              </a:spcBef>
              <a:spcAft>
                <a:spcPts val="0"/>
              </a:spcAft>
              <a:buSzPts val="1600"/>
              <a:buNone/>
              <a:defRPr b="1" sz="2000"/>
            </a:lvl9pPr>
          </a:lstStyle>
          <a:p/>
        </p:txBody>
      </p:sp>
      <p:sp>
        <p:nvSpPr>
          <p:cNvPr id="69" name="Google Shape;69;p7"/>
          <p:cNvSpPr txBox="1"/>
          <p:nvPr>
            <p:ph idx="2" type="body"/>
          </p:nvPr>
        </p:nvSpPr>
        <p:spPr>
          <a:xfrm>
            <a:off x="714374" y="7603465"/>
            <a:ext cx="3621900" cy="9178200"/>
          </a:xfrm>
          <a:prstGeom prst="rect">
            <a:avLst/>
          </a:prstGeom>
          <a:noFill/>
          <a:ln>
            <a:noFill/>
          </a:ln>
        </p:spPr>
        <p:txBody>
          <a:bodyPr anchorCtr="0" anchor="t" bIns="17575" lIns="35125" spcFirstLastPara="1" rIns="35125" wrap="square" tIns="17575">
            <a:normAutofit/>
          </a:bodyPr>
          <a:lstStyle>
            <a:lvl1pPr indent="-266700" lvl="0" marL="457200" algn="l">
              <a:spcBef>
                <a:spcPts val="1300"/>
              </a:spcBef>
              <a:spcAft>
                <a:spcPts val="0"/>
              </a:spcAft>
              <a:buSzPts val="600"/>
              <a:buChar char="►"/>
              <a:defRPr/>
            </a:lvl1pPr>
            <a:lvl2pPr indent="-266700" lvl="1" marL="914400" algn="l">
              <a:spcBef>
                <a:spcPts val="1300"/>
              </a:spcBef>
              <a:spcAft>
                <a:spcPts val="0"/>
              </a:spcAft>
              <a:buSzPts val="600"/>
              <a:buChar char="►"/>
              <a:defRPr/>
            </a:lvl2pPr>
            <a:lvl3pPr indent="-266700" lvl="2" marL="1371600" algn="l">
              <a:spcBef>
                <a:spcPts val="1300"/>
              </a:spcBef>
              <a:spcAft>
                <a:spcPts val="0"/>
              </a:spcAft>
              <a:buSzPts val="600"/>
              <a:buChar char="►"/>
              <a:defRPr/>
            </a:lvl3pPr>
            <a:lvl4pPr indent="-266700" lvl="3" marL="1828800" algn="l">
              <a:spcBef>
                <a:spcPts val="1300"/>
              </a:spcBef>
              <a:spcAft>
                <a:spcPts val="0"/>
              </a:spcAft>
              <a:buSzPts val="600"/>
              <a:buChar char="►"/>
              <a:defRPr/>
            </a:lvl4pPr>
            <a:lvl5pPr indent="-266700" lvl="4" marL="2286000" algn="l">
              <a:spcBef>
                <a:spcPts val="1300"/>
              </a:spcBef>
              <a:spcAft>
                <a:spcPts val="0"/>
              </a:spcAft>
              <a:buSzPts val="600"/>
              <a:buChar char="►"/>
              <a:defRPr/>
            </a:lvl5pPr>
            <a:lvl6pPr indent="-266700" lvl="5" marL="2743200" algn="l">
              <a:spcBef>
                <a:spcPts val="1300"/>
              </a:spcBef>
              <a:spcAft>
                <a:spcPts val="0"/>
              </a:spcAft>
              <a:buSzPts val="600"/>
              <a:buChar char="►"/>
              <a:defRPr/>
            </a:lvl6pPr>
            <a:lvl7pPr indent="-266700" lvl="6" marL="3200400" algn="l">
              <a:spcBef>
                <a:spcPts val="1300"/>
              </a:spcBef>
              <a:spcAft>
                <a:spcPts val="0"/>
              </a:spcAft>
              <a:buSzPts val="600"/>
              <a:buChar char="►"/>
              <a:defRPr/>
            </a:lvl7pPr>
            <a:lvl8pPr indent="-266700" lvl="7" marL="3657600" algn="l">
              <a:spcBef>
                <a:spcPts val="1300"/>
              </a:spcBef>
              <a:spcAft>
                <a:spcPts val="0"/>
              </a:spcAft>
              <a:buSzPts val="600"/>
              <a:buChar char="►"/>
              <a:defRPr/>
            </a:lvl8pPr>
            <a:lvl9pPr indent="-266700" lvl="8" marL="4114800" algn="l">
              <a:spcBef>
                <a:spcPts val="1300"/>
              </a:spcBef>
              <a:spcAft>
                <a:spcPts val="0"/>
              </a:spcAft>
              <a:buSzPts val="600"/>
              <a:buChar char="►"/>
              <a:defRPr/>
            </a:lvl9pPr>
          </a:lstStyle>
          <a:p/>
        </p:txBody>
      </p:sp>
      <p:sp>
        <p:nvSpPr>
          <p:cNvPr id="70" name="Google Shape;70;p7"/>
          <p:cNvSpPr txBox="1"/>
          <p:nvPr>
            <p:ph idx="3" type="body"/>
          </p:nvPr>
        </p:nvSpPr>
        <p:spPr>
          <a:xfrm>
            <a:off x="4531221" y="6002732"/>
            <a:ext cx="3621900" cy="1600800"/>
          </a:xfrm>
          <a:prstGeom prst="rect">
            <a:avLst/>
          </a:prstGeom>
          <a:noFill/>
          <a:ln>
            <a:noFill/>
          </a:ln>
        </p:spPr>
        <p:txBody>
          <a:bodyPr anchorCtr="0" anchor="b" bIns="17575" lIns="35125" spcFirstLastPara="1" rIns="35125" wrap="square" tIns="17575">
            <a:noAutofit/>
          </a:bodyPr>
          <a:lstStyle>
            <a:lvl1pPr indent="-228600" lvl="0" marL="457200" algn="l">
              <a:spcBef>
                <a:spcPts val="1300"/>
              </a:spcBef>
              <a:spcAft>
                <a:spcPts val="0"/>
              </a:spcAft>
              <a:buSzPts val="2400"/>
              <a:buNone/>
              <a:defRPr b="0" sz="3100"/>
            </a:lvl1pPr>
            <a:lvl2pPr indent="-228600" lvl="1" marL="914400" algn="l">
              <a:spcBef>
                <a:spcPts val="1300"/>
              </a:spcBef>
              <a:spcAft>
                <a:spcPts val="0"/>
              </a:spcAft>
              <a:buSzPts val="2000"/>
              <a:buNone/>
              <a:defRPr b="1" sz="2500"/>
            </a:lvl2pPr>
            <a:lvl3pPr indent="-228600" lvl="2" marL="1371600" algn="l">
              <a:spcBef>
                <a:spcPts val="1300"/>
              </a:spcBef>
              <a:spcAft>
                <a:spcPts val="0"/>
              </a:spcAft>
              <a:buSzPts val="1800"/>
              <a:buNone/>
              <a:defRPr b="1" sz="2300"/>
            </a:lvl3pPr>
            <a:lvl4pPr indent="-228600" lvl="3" marL="1828800" algn="l">
              <a:spcBef>
                <a:spcPts val="1300"/>
              </a:spcBef>
              <a:spcAft>
                <a:spcPts val="0"/>
              </a:spcAft>
              <a:buSzPts val="1600"/>
              <a:buNone/>
              <a:defRPr b="1" sz="2000"/>
            </a:lvl4pPr>
            <a:lvl5pPr indent="-228600" lvl="4" marL="2286000" algn="l">
              <a:spcBef>
                <a:spcPts val="1300"/>
              </a:spcBef>
              <a:spcAft>
                <a:spcPts val="0"/>
              </a:spcAft>
              <a:buSzPts val="1600"/>
              <a:buNone/>
              <a:defRPr b="1" sz="2000"/>
            </a:lvl5pPr>
            <a:lvl6pPr indent="-228600" lvl="5" marL="2743200" algn="l">
              <a:spcBef>
                <a:spcPts val="1300"/>
              </a:spcBef>
              <a:spcAft>
                <a:spcPts val="0"/>
              </a:spcAft>
              <a:buSzPts val="1600"/>
              <a:buNone/>
              <a:defRPr b="1" sz="2000"/>
            </a:lvl6pPr>
            <a:lvl7pPr indent="-228600" lvl="6" marL="3200400" algn="l">
              <a:spcBef>
                <a:spcPts val="1300"/>
              </a:spcBef>
              <a:spcAft>
                <a:spcPts val="0"/>
              </a:spcAft>
              <a:buSzPts val="1600"/>
              <a:buNone/>
              <a:defRPr b="1" sz="2000"/>
            </a:lvl7pPr>
            <a:lvl8pPr indent="-228600" lvl="7" marL="3657600" algn="l">
              <a:spcBef>
                <a:spcPts val="1300"/>
              </a:spcBef>
              <a:spcAft>
                <a:spcPts val="0"/>
              </a:spcAft>
              <a:buSzPts val="1600"/>
              <a:buNone/>
              <a:defRPr b="1" sz="2000"/>
            </a:lvl8pPr>
            <a:lvl9pPr indent="-228600" lvl="8" marL="4114800" algn="l">
              <a:spcBef>
                <a:spcPts val="1300"/>
              </a:spcBef>
              <a:spcAft>
                <a:spcPts val="0"/>
              </a:spcAft>
              <a:buSzPts val="1600"/>
              <a:buNone/>
              <a:defRPr b="1" sz="2000"/>
            </a:lvl9pPr>
          </a:lstStyle>
          <a:p/>
        </p:txBody>
      </p:sp>
      <p:sp>
        <p:nvSpPr>
          <p:cNvPr id="71" name="Google Shape;71;p7"/>
          <p:cNvSpPr txBox="1"/>
          <p:nvPr>
            <p:ph idx="4" type="body"/>
          </p:nvPr>
        </p:nvSpPr>
        <p:spPr>
          <a:xfrm>
            <a:off x="4531221" y="7603465"/>
            <a:ext cx="3621900" cy="9178200"/>
          </a:xfrm>
          <a:prstGeom prst="rect">
            <a:avLst/>
          </a:prstGeom>
          <a:noFill/>
          <a:ln>
            <a:noFill/>
          </a:ln>
        </p:spPr>
        <p:txBody>
          <a:bodyPr anchorCtr="0" anchor="t" bIns="17575" lIns="35125" spcFirstLastPara="1" rIns="35125" wrap="square" tIns="17575">
            <a:normAutofit/>
          </a:bodyPr>
          <a:lstStyle>
            <a:lvl1pPr indent="-266700" lvl="0" marL="457200" algn="l">
              <a:spcBef>
                <a:spcPts val="1300"/>
              </a:spcBef>
              <a:spcAft>
                <a:spcPts val="0"/>
              </a:spcAft>
              <a:buSzPts val="600"/>
              <a:buChar char="►"/>
              <a:defRPr/>
            </a:lvl1pPr>
            <a:lvl2pPr indent="-266700" lvl="1" marL="914400" algn="l">
              <a:spcBef>
                <a:spcPts val="1300"/>
              </a:spcBef>
              <a:spcAft>
                <a:spcPts val="0"/>
              </a:spcAft>
              <a:buSzPts val="600"/>
              <a:buChar char="►"/>
              <a:defRPr/>
            </a:lvl2pPr>
            <a:lvl3pPr indent="-266700" lvl="2" marL="1371600" algn="l">
              <a:spcBef>
                <a:spcPts val="1300"/>
              </a:spcBef>
              <a:spcAft>
                <a:spcPts val="0"/>
              </a:spcAft>
              <a:buSzPts val="600"/>
              <a:buChar char="►"/>
              <a:defRPr/>
            </a:lvl3pPr>
            <a:lvl4pPr indent="-266700" lvl="3" marL="1828800" algn="l">
              <a:spcBef>
                <a:spcPts val="1300"/>
              </a:spcBef>
              <a:spcAft>
                <a:spcPts val="0"/>
              </a:spcAft>
              <a:buSzPts val="600"/>
              <a:buChar char="►"/>
              <a:defRPr/>
            </a:lvl4pPr>
            <a:lvl5pPr indent="-266700" lvl="4" marL="2286000" algn="l">
              <a:spcBef>
                <a:spcPts val="1300"/>
              </a:spcBef>
              <a:spcAft>
                <a:spcPts val="0"/>
              </a:spcAft>
              <a:buSzPts val="600"/>
              <a:buChar char="►"/>
              <a:defRPr/>
            </a:lvl5pPr>
            <a:lvl6pPr indent="-266700" lvl="5" marL="2743200" algn="l">
              <a:spcBef>
                <a:spcPts val="1300"/>
              </a:spcBef>
              <a:spcAft>
                <a:spcPts val="0"/>
              </a:spcAft>
              <a:buSzPts val="600"/>
              <a:buChar char="►"/>
              <a:defRPr/>
            </a:lvl6pPr>
            <a:lvl7pPr indent="-266700" lvl="6" marL="3200400" algn="l">
              <a:spcBef>
                <a:spcPts val="1300"/>
              </a:spcBef>
              <a:spcAft>
                <a:spcPts val="0"/>
              </a:spcAft>
              <a:buSzPts val="600"/>
              <a:buChar char="►"/>
              <a:defRPr/>
            </a:lvl7pPr>
            <a:lvl8pPr indent="-266700" lvl="7" marL="3657600" algn="l">
              <a:spcBef>
                <a:spcPts val="1300"/>
              </a:spcBef>
              <a:spcAft>
                <a:spcPts val="0"/>
              </a:spcAft>
              <a:buSzPts val="600"/>
              <a:buChar char="►"/>
              <a:defRPr/>
            </a:lvl8pPr>
            <a:lvl9pPr indent="-266700" lvl="8" marL="4114800" algn="l">
              <a:spcBef>
                <a:spcPts val="1300"/>
              </a:spcBef>
              <a:spcAft>
                <a:spcPts val="0"/>
              </a:spcAft>
              <a:buSzPts val="600"/>
              <a:buChar char="►"/>
              <a:defRPr/>
            </a:lvl9pPr>
          </a:lstStyle>
          <a:p/>
        </p:txBody>
      </p:sp>
      <p:sp>
        <p:nvSpPr>
          <p:cNvPr id="72" name="Google Shape;72;p7"/>
          <p:cNvSpPr txBox="1"/>
          <p:nvPr>
            <p:ph idx="10" type="dt"/>
          </p:nvPr>
        </p:nvSpPr>
        <p:spPr>
          <a:xfrm>
            <a:off x="6334290" y="16781570"/>
            <a:ext cx="801600" cy="10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73" name="Google Shape;73;p7"/>
          <p:cNvSpPr txBox="1"/>
          <p:nvPr>
            <p:ph idx="11" type="ftr"/>
          </p:nvPr>
        </p:nvSpPr>
        <p:spPr>
          <a:xfrm>
            <a:off x="714375" y="16781570"/>
            <a:ext cx="5417400" cy="10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74" name="Google Shape;74;p7"/>
          <p:cNvSpPr txBox="1"/>
          <p:nvPr>
            <p:ph idx="12" type="sldNum"/>
          </p:nvPr>
        </p:nvSpPr>
        <p:spPr>
          <a:xfrm>
            <a:off x="7552358" y="16781570"/>
            <a:ext cx="600600" cy="10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8"/>
          <p:cNvSpPr txBox="1"/>
          <p:nvPr>
            <p:ph type="title"/>
          </p:nvPr>
        </p:nvSpPr>
        <p:spPr>
          <a:xfrm>
            <a:off x="714374" y="1693334"/>
            <a:ext cx="7438800" cy="3669000"/>
          </a:xfrm>
          <a:prstGeom prst="rect">
            <a:avLst/>
          </a:prstGeom>
          <a:noFill/>
          <a:ln>
            <a:noFill/>
          </a:ln>
        </p:spPr>
        <p:txBody>
          <a:bodyPr anchorCtr="0" anchor="t" bIns="17575" lIns="35125" spcFirstLastPara="1" rIns="35125" wrap="square" tIns="17575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77" name="Google Shape;77;p8"/>
          <p:cNvSpPr txBox="1"/>
          <p:nvPr>
            <p:ph idx="10" type="dt"/>
          </p:nvPr>
        </p:nvSpPr>
        <p:spPr>
          <a:xfrm>
            <a:off x="6334290" y="16781570"/>
            <a:ext cx="801600" cy="10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78" name="Google Shape;78;p8"/>
          <p:cNvSpPr txBox="1"/>
          <p:nvPr>
            <p:ph idx="11" type="ftr"/>
          </p:nvPr>
        </p:nvSpPr>
        <p:spPr>
          <a:xfrm>
            <a:off x="714375" y="16781570"/>
            <a:ext cx="5417400" cy="10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79" name="Google Shape;79;p8"/>
          <p:cNvSpPr txBox="1"/>
          <p:nvPr>
            <p:ph idx="12" type="sldNum"/>
          </p:nvPr>
        </p:nvSpPr>
        <p:spPr>
          <a:xfrm>
            <a:off x="7552358" y="16781570"/>
            <a:ext cx="600600" cy="10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"/>
          <p:cNvSpPr txBox="1"/>
          <p:nvPr>
            <p:ph type="title"/>
          </p:nvPr>
        </p:nvSpPr>
        <p:spPr>
          <a:xfrm>
            <a:off x="714374" y="4162790"/>
            <a:ext cx="3269700" cy="3551400"/>
          </a:xfrm>
          <a:prstGeom prst="rect">
            <a:avLst/>
          </a:prstGeom>
          <a:noFill/>
          <a:ln>
            <a:noFill/>
          </a:ln>
        </p:spPr>
        <p:txBody>
          <a:bodyPr anchorCtr="0" anchor="b" bIns="17575" lIns="35125" spcFirstLastPara="1" rIns="35125" wrap="square" tIns="17575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Font typeface="Trebuchet MS"/>
              <a:buNone/>
              <a:defRPr sz="2500"/>
            </a:lvl1pPr>
            <a:lvl2pPr lvl="1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82" name="Google Shape;82;p9"/>
          <p:cNvSpPr txBox="1"/>
          <p:nvPr>
            <p:ph idx="1" type="body"/>
          </p:nvPr>
        </p:nvSpPr>
        <p:spPr>
          <a:xfrm>
            <a:off x="4185090" y="1430349"/>
            <a:ext cx="3968100" cy="153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17575" lIns="35125" spcFirstLastPara="1" rIns="35125" wrap="square" tIns="17575">
            <a:normAutofit/>
          </a:bodyPr>
          <a:lstStyle>
            <a:lvl1pPr indent="-266700" lvl="0" marL="457200" algn="l">
              <a:spcBef>
                <a:spcPts val="1300"/>
              </a:spcBef>
              <a:spcAft>
                <a:spcPts val="0"/>
              </a:spcAft>
              <a:buSzPts val="600"/>
              <a:buChar char="►"/>
              <a:defRPr/>
            </a:lvl1pPr>
            <a:lvl2pPr indent="-266700" lvl="1" marL="914400" algn="l">
              <a:spcBef>
                <a:spcPts val="1300"/>
              </a:spcBef>
              <a:spcAft>
                <a:spcPts val="0"/>
              </a:spcAft>
              <a:buSzPts val="600"/>
              <a:buChar char="►"/>
              <a:defRPr/>
            </a:lvl2pPr>
            <a:lvl3pPr indent="-266700" lvl="2" marL="1371600" algn="l">
              <a:spcBef>
                <a:spcPts val="1300"/>
              </a:spcBef>
              <a:spcAft>
                <a:spcPts val="0"/>
              </a:spcAft>
              <a:buSzPts val="600"/>
              <a:buChar char="►"/>
              <a:defRPr/>
            </a:lvl3pPr>
            <a:lvl4pPr indent="-266700" lvl="3" marL="1828800" algn="l">
              <a:spcBef>
                <a:spcPts val="1300"/>
              </a:spcBef>
              <a:spcAft>
                <a:spcPts val="0"/>
              </a:spcAft>
              <a:buSzPts val="600"/>
              <a:buChar char="►"/>
              <a:defRPr/>
            </a:lvl4pPr>
            <a:lvl5pPr indent="-266700" lvl="4" marL="2286000" algn="l">
              <a:spcBef>
                <a:spcPts val="1300"/>
              </a:spcBef>
              <a:spcAft>
                <a:spcPts val="0"/>
              </a:spcAft>
              <a:buSzPts val="600"/>
              <a:buChar char="►"/>
              <a:defRPr/>
            </a:lvl5pPr>
            <a:lvl6pPr indent="-266700" lvl="5" marL="2743200" algn="l">
              <a:spcBef>
                <a:spcPts val="1300"/>
              </a:spcBef>
              <a:spcAft>
                <a:spcPts val="0"/>
              </a:spcAft>
              <a:buSzPts val="600"/>
              <a:buChar char="►"/>
              <a:defRPr/>
            </a:lvl6pPr>
            <a:lvl7pPr indent="-266700" lvl="6" marL="3200400" algn="l">
              <a:spcBef>
                <a:spcPts val="1300"/>
              </a:spcBef>
              <a:spcAft>
                <a:spcPts val="0"/>
              </a:spcAft>
              <a:buSzPts val="600"/>
              <a:buChar char="►"/>
              <a:defRPr/>
            </a:lvl7pPr>
            <a:lvl8pPr indent="-266700" lvl="7" marL="3657600" algn="l">
              <a:spcBef>
                <a:spcPts val="1300"/>
              </a:spcBef>
              <a:spcAft>
                <a:spcPts val="0"/>
              </a:spcAft>
              <a:buSzPts val="600"/>
              <a:buChar char="►"/>
              <a:defRPr/>
            </a:lvl8pPr>
            <a:lvl9pPr indent="-266700" lvl="8" marL="4114800" algn="l">
              <a:spcBef>
                <a:spcPts val="1300"/>
              </a:spcBef>
              <a:spcAft>
                <a:spcPts val="0"/>
              </a:spcAft>
              <a:buSzPts val="600"/>
              <a:buChar char="►"/>
              <a:defRPr/>
            </a:lvl9pPr>
          </a:lstStyle>
          <a:p/>
        </p:txBody>
      </p:sp>
      <p:sp>
        <p:nvSpPr>
          <p:cNvPr id="83" name="Google Shape;83;p9"/>
          <p:cNvSpPr txBox="1"/>
          <p:nvPr>
            <p:ph idx="2" type="body"/>
          </p:nvPr>
        </p:nvSpPr>
        <p:spPr>
          <a:xfrm>
            <a:off x="714374" y="7714085"/>
            <a:ext cx="3269700" cy="7179000"/>
          </a:xfrm>
          <a:prstGeom prst="rect">
            <a:avLst/>
          </a:prstGeom>
          <a:noFill/>
          <a:ln>
            <a:noFill/>
          </a:ln>
        </p:spPr>
        <p:txBody>
          <a:bodyPr anchorCtr="0" anchor="t" bIns="17575" lIns="35125" spcFirstLastPara="1" rIns="35125" wrap="square" tIns="17575">
            <a:normAutofit/>
          </a:bodyPr>
          <a:lstStyle>
            <a:lvl1pPr indent="-228600" lvl="0" marL="457200" algn="l">
              <a:spcBef>
                <a:spcPts val="1300"/>
              </a:spcBef>
              <a:spcAft>
                <a:spcPts val="0"/>
              </a:spcAft>
              <a:buSzPts val="1400"/>
              <a:buNone/>
              <a:defRPr sz="1800"/>
            </a:lvl1pPr>
            <a:lvl2pPr indent="-228600" lvl="1" marL="914400" algn="l">
              <a:spcBef>
                <a:spcPts val="1300"/>
              </a:spcBef>
              <a:spcAft>
                <a:spcPts val="0"/>
              </a:spcAft>
              <a:buSzPts val="1100"/>
              <a:buNone/>
              <a:defRPr sz="1300"/>
            </a:lvl2pPr>
            <a:lvl3pPr indent="-228600" lvl="2" marL="1371600" algn="l">
              <a:spcBef>
                <a:spcPts val="1300"/>
              </a:spcBef>
              <a:spcAft>
                <a:spcPts val="0"/>
              </a:spcAft>
              <a:buSzPts val="900"/>
              <a:buNone/>
              <a:defRPr sz="1100"/>
            </a:lvl3pPr>
            <a:lvl4pPr indent="-228600" lvl="3" marL="1828800" algn="l">
              <a:spcBef>
                <a:spcPts val="1300"/>
              </a:spcBef>
              <a:spcAft>
                <a:spcPts val="0"/>
              </a:spcAft>
              <a:buSzPts val="800"/>
              <a:buNone/>
              <a:defRPr sz="1000"/>
            </a:lvl4pPr>
            <a:lvl5pPr indent="-228600" lvl="4" marL="2286000" algn="l">
              <a:spcBef>
                <a:spcPts val="1300"/>
              </a:spcBef>
              <a:spcAft>
                <a:spcPts val="0"/>
              </a:spcAft>
              <a:buSzPts val="800"/>
              <a:buNone/>
              <a:defRPr sz="1000"/>
            </a:lvl5pPr>
            <a:lvl6pPr indent="-228600" lvl="5" marL="2743200" algn="l">
              <a:spcBef>
                <a:spcPts val="1300"/>
              </a:spcBef>
              <a:spcAft>
                <a:spcPts val="0"/>
              </a:spcAft>
              <a:buSzPts val="800"/>
              <a:buNone/>
              <a:defRPr sz="1000"/>
            </a:lvl6pPr>
            <a:lvl7pPr indent="-228600" lvl="6" marL="3200400" algn="l">
              <a:spcBef>
                <a:spcPts val="1300"/>
              </a:spcBef>
              <a:spcAft>
                <a:spcPts val="0"/>
              </a:spcAft>
              <a:buSzPts val="800"/>
              <a:buNone/>
              <a:defRPr sz="1000"/>
            </a:lvl7pPr>
            <a:lvl8pPr indent="-228600" lvl="7" marL="3657600" algn="l">
              <a:spcBef>
                <a:spcPts val="1300"/>
              </a:spcBef>
              <a:spcAft>
                <a:spcPts val="0"/>
              </a:spcAft>
              <a:buSzPts val="800"/>
              <a:buNone/>
              <a:defRPr sz="1000"/>
            </a:lvl8pPr>
            <a:lvl9pPr indent="-228600" lvl="8" marL="4114800" algn="l">
              <a:spcBef>
                <a:spcPts val="1300"/>
              </a:spcBef>
              <a:spcAft>
                <a:spcPts val="0"/>
              </a:spcAft>
              <a:buSzPts val="800"/>
              <a:buNone/>
              <a:defRPr sz="1000"/>
            </a:lvl9pPr>
          </a:lstStyle>
          <a:p/>
        </p:txBody>
      </p:sp>
      <p:sp>
        <p:nvSpPr>
          <p:cNvPr id="84" name="Google Shape;84;p9"/>
          <p:cNvSpPr txBox="1"/>
          <p:nvPr>
            <p:ph idx="10" type="dt"/>
          </p:nvPr>
        </p:nvSpPr>
        <p:spPr>
          <a:xfrm>
            <a:off x="6334290" y="16781570"/>
            <a:ext cx="801600" cy="10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85" name="Google Shape;85;p9"/>
          <p:cNvSpPr txBox="1"/>
          <p:nvPr>
            <p:ph idx="11" type="ftr"/>
          </p:nvPr>
        </p:nvSpPr>
        <p:spPr>
          <a:xfrm>
            <a:off x="714375" y="16781570"/>
            <a:ext cx="5417400" cy="10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86" name="Google Shape;86;p9"/>
          <p:cNvSpPr txBox="1"/>
          <p:nvPr>
            <p:ph idx="12" type="sldNum"/>
          </p:nvPr>
        </p:nvSpPr>
        <p:spPr>
          <a:xfrm>
            <a:off x="7552358" y="16781570"/>
            <a:ext cx="600600" cy="10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0"/>
          <p:cNvSpPr txBox="1"/>
          <p:nvPr>
            <p:ph type="title"/>
          </p:nvPr>
        </p:nvSpPr>
        <p:spPr>
          <a:xfrm>
            <a:off x="714374" y="13335004"/>
            <a:ext cx="7438800" cy="1574400"/>
          </a:xfrm>
          <a:prstGeom prst="rect">
            <a:avLst/>
          </a:prstGeom>
          <a:noFill/>
          <a:ln>
            <a:noFill/>
          </a:ln>
        </p:spPr>
        <p:txBody>
          <a:bodyPr anchorCtr="0" anchor="b" bIns="17575" lIns="35125" spcFirstLastPara="1" rIns="35125" wrap="square" tIns="17575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100"/>
              <a:buFont typeface="Trebuchet MS"/>
              <a:buNone/>
              <a:defRPr b="0" sz="3100"/>
            </a:lvl1pPr>
            <a:lvl2pPr lvl="1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89" name="Google Shape;89;p10"/>
          <p:cNvSpPr/>
          <p:nvPr>
            <p:ph idx="2" type="pic"/>
          </p:nvPr>
        </p:nvSpPr>
        <p:spPr>
          <a:xfrm>
            <a:off x="714374" y="1693334"/>
            <a:ext cx="7438800" cy="10682700"/>
          </a:xfrm>
          <a:prstGeom prst="rect">
            <a:avLst/>
          </a:prstGeom>
          <a:noFill/>
          <a:ln>
            <a:noFill/>
          </a:ln>
        </p:spPr>
      </p:sp>
      <p:sp>
        <p:nvSpPr>
          <p:cNvPr id="90" name="Google Shape;90;p10"/>
          <p:cNvSpPr txBox="1"/>
          <p:nvPr>
            <p:ph idx="1" type="body"/>
          </p:nvPr>
        </p:nvSpPr>
        <p:spPr>
          <a:xfrm>
            <a:off x="714374" y="14909277"/>
            <a:ext cx="7438800" cy="1872300"/>
          </a:xfrm>
          <a:prstGeom prst="rect">
            <a:avLst/>
          </a:prstGeom>
          <a:noFill/>
          <a:ln>
            <a:noFill/>
          </a:ln>
        </p:spPr>
        <p:txBody>
          <a:bodyPr anchorCtr="0" anchor="t" bIns="17575" lIns="35125" spcFirstLastPara="1" rIns="35125" wrap="square" tIns="17575">
            <a:normAutofit/>
          </a:bodyPr>
          <a:lstStyle>
            <a:lvl1pPr indent="-228600" lvl="0" marL="457200" algn="l">
              <a:spcBef>
                <a:spcPts val="1300"/>
              </a:spcBef>
              <a:spcAft>
                <a:spcPts val="0"/>
              </a:spcAft>
              <a:buSzPts val="1200"/>
              <a:buNone/>
              <a:defRPr sz="1500"/>
            </a:lvl1pPr>
            <a:lvl2pPr indent="-228600" lvl="1" marL="914400" algn="l">
              <a:spcBef>
                <a:spcPts val="1300"/>
              </a:spcBef>
              <a:spcAft>
                <a:spcPts val="0"/>
              </a:spcAft>
              <a:buSzPts val="1200"/>
              <a:buNone/>
              <a:defRPr sz="1500"/>
            </a:lvl2pPr>
            <a:lvl3pPr indent="-228600" lvl="2" marL="1371600" algn="l">
              <a:spcBef>
                <a:spcPts val="1300"/>
              </a:spcBef>
              <a:spcAft>
                <a:spcPts val="0"/>
              </a:spcAft>
              <a:buSzPts val="1000"/>
              <a:buNone/>
              <a:defRPr sz="1300"/>
            </a:lvl3pPr>
            <a:lvl4pPr indent="-228600" lvl="3" marL="1828800" algn="l">
              <a:spcBef>
                <a:spcPts val="1300"/>
              </a:spcBef>
              <a:spcAft>
                <a:spcPts val="0"/>
              </a:spcAft>
              <a:buSzPts val="900"/>
              <a:buNone/>
              <a:defRPr sz="1100"/>
            </a:lvl4pPr>
            <a:lvl5pPr indent="-228600" lvl="4" marL="2286000" algn="l">
              <a:spcBef>
                <a:spcPts val="1300"/>
              </a:spcBef>
              <a:spcAft>
                <a:spcPts val="0"/>
              </a:spcAft>
              <a:buSzPts val="900"/>
              <a:buNone/>
              <a:defRPr sz="1100"/>
            </a:lvl5pPr>
            <a:lvl6pPr indent="-228600" lvl="5" marL="2743200" algn="l">
              <a:spcBef>
                <a:spcPts val="1300"/>
              </a:spcBef>
              <a:spcAft>
                <a:spcPts val="0"/>
              </a:spcAft>
              <a:buSzPts val="900"/>
              <a:buNone/>
              <a:defRPr sz="1100"/>
            </a:lvl6pPr>
            <a:lvl7pPr indent="-228600" lvl="6" marL="3200400" algn="l">
              <a:spcBef>
                <a:spcPts val="1300"/>
              </a:spcBef>
              <a:spcAft>
                <a:spcPts val="0"/>
              </a:spcAft>
              <a:buSzPts val="900"/>
              <a:buNone/>
              <a:defRPr sz="1100"/>
            </a:lvl7pPr>
            <a:lvl8pPr indent="-228600" lvl="7" marL="3657600" algn="l">
              <a:spcBef>
                <a:spcPts val="1300"/>
              </a:spcBef>
              <a:spcAft>
                <a:spcPts val="0"/>
              </a:spcAft>
              <a:buSzPts val="900"/>
              <a:buNone/>
              <a:defRPr sz="1100"/>
            </a:lvl8pPr>
            <a:lvl9pPr indent="-228600" lvl="8" marL="4114800" algn="l">
              <a:spcBef>
                <a:spcPts val="1300"/>
              </a:spcBef>
              <a:spcAft>
                <a:spcPts val="0"/>
              </a:spcAft>
              <a:buSzPts val="900"/>
              <a:buNone/>
              <a:defRPr sz="1100"/>
            </a:lvl9pPr>
          </a:lstStyle>
          <a:p/>
        </p:txBody>
      </p:sp>
      <p:sp>
        <p:nvSpPr>
          <p:cNvPr id="91" name="Google Shape;91;p10"/>
          <p:cNvSpPr txBox="1"/>
          <p:nvPr>
            <p:ph idx="10" type="dt"/>
          </p:nvPr>
        </p:nvSpPr>
        <p:spPr>
          <a:xfrm>
            <a:off x="6334290" y="16781570"/>
            <a:ext cx="801600" cy="10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92" name="Google Shape;92;p10"/>
          <p:cNvSpPr txBox="1"/>
          <p:nvPr>
            <p:ph idx="11" type="ftr"/>
          </p:nvPr>
        </p:nvSpPr>
        <p:spPr>
          <a:xfrm>
            <a:off x="714375" y="16781570"/>
            <a:ext cx="5417400" cy="10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93" name="Google Shape;93;p10"/>
          <p:cNvSpPr txBox="1"/>
          <p:nvPr>
            <p:ph idx="12" type="sldNum"/>
          </p:nvPr>
        </p:nvSpPr>
        <p:spPr>
          <a:xfrm>
            <a:off x="7552358" y="16781570"/>
            <a:ext cx="600600" cy="10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aption">
  <p:cSld name="Title and Caption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1"/>
          <p:cNvSpPr txBox="1"/>
          <p:nvPr>
            <p:ph type="title"/>
          </p:nvPr>
        </p:nvSpPr>
        <p:spPr>
          <a:xfrm>
            <a:off x="714375" y="1693334"/>
            <a:ext cx="7438800" cy="945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Trebuchet MS"/>
              <a:buNone/>
              <a:defRPr b="0" sz="56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96" name="Google Shape;96;p11"/>
          <p:cNvSpPr txBox="1"/>
          <p:nvPr>
            <p:ph idx="1" type="body"/>
          </p:nvPr>
        </p:nvSpPr>
        <p:spPr>
          <a:xfrm>
            <a:off x="714375" y="12417781"/>
            <a:ext cx="7438800" cy="436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rmAutofit/>
          </a:bodyPr>
          <a:lstStyle>
            <a:lvl1pPr indent="-228600" lvl="0" marL="457200" algn="l">
              <a:spcBef>
                <a:spcPts val="1300"/>
              </a:spcBef>
              <a:spcAft>
                <a:spcPts val="0"/>
              </a:spcAft>
              <a:buSzPts val="1800"/>
              <a:buNone/>
              <a:defRPr sz="2300">
                <a:solidFill>
                  <a:srgbClr val="3F3F3F"/>
                </a:solidFill>
              </a:defRPr>
            </a:lvl1pPr>
            <a:lvl2pPr indent="-228600" lvl="1" marL="914400" algn="l">
              <a:spcBef>
                <a:spcPts val="1300"/>
              </a:spcBef>
              <a:spcAft>
                <a:spcPts val="0"/>
              </a:spcAft>
              <a:buSzPts val="1800"/>
              <a:buNone/>
              <a:defRPr sz="23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130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130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130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130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130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130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130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97" name="Google Shape;97;p11"/>
          <p:cNvSpPr txBox="1"/>
          <p:nvPr>
            <p:ph idx="10" type="dt"/>
          </p:nvPr>
        </p:nvSpPr>
        <p:spPr>
          <a:xfrm>
            <a:off x="6334290" y="16781570"/>
            <a:ext cx="801600" cy="10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98" name="Google Shape;98;p11"/>
          <p:cNvSpPr txBox="1"/>
          <p:nvPr>
            <p:ph idx="11" type="ftr"/>
          </p:nvPr>
        </p:nvSpPr>
        <p:spPr>
          <a:xfrm>
            <a:off x="714375" y="16781570"/>
            <a:ext cx="5417400" cy="10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99" name="Google Shape;99;p11"/>
          <p:cNvSpPr txBox="1"/>
          <p:nvPr>
            <p:ph idx="12" type="sldNum"/>
          </p:nvPr>
        </p:nvSpPr>
        <p:spPr>
          <a:xfrm>
            <a:off x="7552358" y="16781570"/>
            <a:ext cx="600600" cy="10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with Caption">
  <p:cSld name="Quote with Caption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2"/>
          <p:cNvSpPr txBox="1"/>
          <p:nvPr>
            <p:ph type="title"/>
          </p:nvPr>
        </p:nvSpPr>
        <p:spPr>
          <a:xfrm>
            <a:off x="908069" y="1693334"/>
            <a:ext cx="7115700" cy="839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Trebuchet MS"/>
              <a:buNone/>
              <a:defRPr b="0" sz="56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102" name="Google Shape;102;p12"/>
          <p:cNvSpPr txBox="1"/>
          <p:nvPr>
            <p:ph idx="1" type="body"/>
          </p:nvPr>
        </p:nvSpPr>
        <p:spPr>
          <a:xfrm>
            <a:off x="1290322" y="10089447"/>
            <a:ext cx="6351300" cy="10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indent="-228600" lvl="0" marL="457200" algn="l">
              <a:spcBef>
                <a:spcPts val="1300"/>
              </a:spcBef>
              <a:spcAft>
                <a:spcPts val="0"/>
              </a:spcAft>
              <a:buSzPts val="1600"/>
              <a:buFont typeface="Trebuchet MS"/>
              <a:buNone/>
              <a:defRPr sz="2000">
                <a:solidFill>
                  <a:srgbClr val="7F7F7F"/>
                </a:solidFill>
              </a:defRPr>
            </a:lvl1pPr>
            <a:lvl2pPr indent="-228600" lvl="1" marL="914400" algn="l">
              <a:spcBef>
                <a:spcPts val="1300"/>
              </a:spcBef>
              <a:spcAft>
                <a:spcPts val="0"/>
              </a:spcAft>
              <a:buSzPts val="1600"/>
              <a:buFont typeface="Trebuchet MS"/>
              <a:buNone/>
              <a:defRPr/>
            </a:lvl2pPr>
            <a:lvl3pPr indent="-228600" lvl="2" marL="1371600" algn="l">
              <a:spcBef>
                <a:spcPts val="1300"/>
              </a:spcBef>
              <a:spcAft>
                <a:spcPts val="0"/>
              </a:spcAft>
              <a:buSzPts val="1400"/>
              <a:buFont typeface="Trebuchet MS"/>
              <a:buNone/>
              <a:defRPr/>
            </a:lvl3pPr>
            <a:lvl4pPr indent="-228600" lvl="3" marL="1828800" algn="l">
              <a:spcBef>
                <a:spcPts val="1300"/>
              </a:spcBef>
              <a:spcAft>
                <a:spcPts val="0"/>
              </a:spcAft>
              <a:buSzPts val="1200"/>
              <a:buFont typeface="Trebuchet MS"/>
              <a:buNone/>
              <a:defRPr/>
            </a:lvl4pPr>
            <a:lvl5pPr indent="-228600" lvl="4" marL="2286000" algn="l">
              <a:spcBef>
                <a:spcPts val="1300"/>
              </a:spcBef>
              <a:spcAft>
                <a:spcPts val="0"/>
              </a:spcAft>
              <a:buSzPts val="1200"/>
              <a:buFont typeface="Trebuchet MS"/>
              <a:buNone/>
              <a:defRPr/>
            </a:lvl5pPr>
            <a:lvl6pPr indent="-266700" lvl="5" marL="2743200" algn="l">
              <a:spcBef>
                <a:spcPts val="1300"/>
              </a:spcBef>
              <a:spcAft>
                <a:spcPts val="0"/>
              </a:spcAft>
              <a:buSzPts val="600"/>
              <a:buChar char="►"/>
              <a:defRPr/>
            </a:lvl6pPr>
            <a:lvl7pPr indent="-266700" lvl="6" marL="3200400" algn="l">
              <a:spcBef>
                <a:spcPts val="1300"/>
              </a:spcBef>
              <a:spcAft>
                <a:spcPts val="0"/>
              </a:spcAft>
              <a:buSzPts val="600"/>
              <a:buChar char="►"/>
              <a:defRPr/>
            </a:lvl7pPr>
            <a:lvl8pPr indent="-266700" lvl="7" marL="3657600" algn="l">
              <a:spcBef>
                <a:spcPts val="1300"/>
              </a:spcBef>
              <a:spcAft>
                <a:spcPts val="0"/>
              </a:spcAft>
              <a:buSzPts val="600"/>
              <a:buChar char="►"/>
              <a:defRPr/>
            </a:lvl8pPr>
            <a:lvl9pPr indent="-266700" lvl="8" marL="4114800" algn="l">
              <a:spcBef>
                <a:spcPts val="1300"/>
              </a:spcBef>
              <a:spcAft>
                <a:spcPts val="0"/>
              </a:spcAft>
              <a:buSzPts val="600"/>
              <a:buChar char="►"/>
              <a:defRPr/>
            </a:lvl9pPr>
          </a:lstStyle>
          <a:p/>
        </p:txBody>
      </p:sp>
      <p:sp>
        <p:nvSpPr>
          <p:cNvPr id="103" name="Google Shape;103;p12"/>
          <p:cNvSpPr txBox="1"/>
          <p:nvPr>
            <p:ph idx="2" type="body"/>
          </p:nvPr>
        </p:nvSpPr>
        <p:spPr>
          <a:xfrm>
            <a:off x="714374" y="12417781"/>
            <a:ext cx="7438800" cy="436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rmAutofit/>
          </a:bodyPr>
          <a:lstStyle>
            <a:lvl1pPr indent="-228600" lvl="0" marL="457200" algn="l">
              <a:spcBef>
                <a:spcPts val="1300"/>
              </a:spcBef>
              <a:spcAft>
                <a:spcPts val="0"/>
              </a:spcAft>
              <a:buSzPts val="1800"/>
              <a:buNone/>
              <a:defRPr sz="2300">
                <a:solidFill>
                  <a:srgbClr val="3F3F3F"/>
                </a:solidFill>
              </a:defRPr>
            </a:lvl1pPr>
            <a:lvl2pPr indent="-228600" lvl="1" marL="914400" algn="l">
              <a:spcBef>
                <a:spcPts val="1300"/>
              </a:spcBef>
              <a:spcAft>
                <a:spcPts val="0"/>
              </a:spcAft>
              <a:buSzPts val="1800"/>
              <a:buNone/>
              <a:defRPr sz="23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130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130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130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130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130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130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130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4" name="Google Shape;104;p12"/>
          <p:cNvSpPr txBox="1"/>
          <p:nvPr>
            <p:ph idx="10" type="dt"/>
          </p:nvPr>
        </p:nvSpPr>
        <p:spPr>
          <a:xfrm>
            <a:off x="6334290" y="16781570"/>
            <a:ext cx="801600" cy="10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105" name="Google Shape;105;p12"/>
          <p:cNvSpPr txBox="1"/>
          <p:nvPr>
            <p:ph idx="11" type="ftr"/>
          </p:nvPr>
        </p:nvSpPr>
        <p:spPr>
          <a:xfrm>
            <a:off x="714375" y="16781570"/>
            <a:ext cx="5417400" cy="10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106" name="Google Shape;106;p12"/>
          <p:cNvSpPr txBox="1"/>
          <p:nvPr>
            <p:ph idx="12" type="sldNum"/>
          </p:nvPr>
        </p:nvSpPr>
        <p:spPr>
          <a:xfrm>
            <a:off x="7552358" y="16781570"/>
            <a:ext cx="600600" cy="10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7" name="Google Shape;107;p12"/>
          <p:cNvSpPr txBox="1"/>
          <p:nvPr/>
        </p:nvSpPr>
        <p:spPr>
          <a:xfrm>
            <a:off x="565678" y="2195495"/>
            <a:ext cx="535800" cy="162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175" lIns="116350" spcFirstLastPara="1" rIns="116350" wrap="square" tIns="581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200">
                <a:solidFill>
                  <a:srgbClr val="9EDFF5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 sz="500"/>
          </a:p>
        </p:txBody>
      </p:sp>
      <p:sp>
        <p:nvSpPr>
          <p:cNvPr id="108" name="Google Shape;108;p12"/>
          <p:cNvSpPr txBox="1"/>
          <p:nvPr/>
        </p:nvSpPr>
        <p:spPr>
          <a:xfrm>
            <a:off x="7907464" y="8018213"/>
            <a:ext cx="535800" cy="162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175" lIns="116350" spcFirstLastPara="1" rIns="116350" wrap="square" tIns="581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200">
                <a:solidFill>
                  <a:srgbClr val="9EDFF5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 sz="50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me Card">
  <p:cSld name="Name Card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3"/>
          <p:cNvSpPr txBox="1"/>
          <p:nvPr>
            <p:ph type="title"/>
          </p:nvPr>
        </p:nvSpPr>
        <p:spPr>
          <a:xfrm>
            <a:off x="714374" y="5366635"/>
            <a:ext cx="7438800" cy="7209600"/>
          </a:xfrm>
          <a:prstGeom prst="rect">
            <a:avLst/>
          </a:prstGeom>
          <a:noFill/>
          <a:ln>
            <a:noFill/>
          </a:ln>
        </p:spPr>
        <p:txBody>
          <a:bodyPr anchorCtr="0" anchor="b" bIns="17575" lIns="35125" spcFirstLastPara="1" rIns="35125" wrap="square" tIns="17575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Trebuchet MS"/>
              <a:buNone/>
              <a:defRPr b="0" sz="56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111" name="Google Shape;111;p13"/>
          <p:cNvSpPr txBox="1"/>
          <p:nvPr>
            <p:ph idx="1" type="body"/>
          </p:nvPr>
        </p:nvSpPr>
        <p:spPr>
          <a:xfrm>
            <a:off x="714374" y="12576248"/>
            <a:ext cx="7438800" cy="4205400"/>
          </a:xfrm>
          <a:prstGeom prst="rect">
            <a:avLst/>
          </a:prstGeom>
          <a:noFill/>
          <a:ln>
            <a:noFill/>
          </a:ln>
        </p:spPr>
        <p:txBody>
          <a:bodyPr anchorCtr="0" anchor="t" bIns="17575" lIns="35125" spcFirstLastPara="1" rIns="35125" wrap="square" tIns="17575">
            <a:normAutofit/>
          </a:bodyPr>
          <a:lstStyle>
            <a:lvl1pPr indent="-228600" lvl="0" marL="457200" algn="l">
              <a:spcBef>
                <a:spcPts val="1300"/>
              </a:spcBef>
              <a:spcAft>
                <a:spcPts val="0"/>
              </a:spcAft>
              <a:buSzPts val="1800"/>
              <a:buNone/>
              <a:defRPr sz="2300">
                <a:solidFill>
                  <a:srgbClr val="3F3F3F"/>
                </a:solidFill>
              </a:defRPr>
            </a:lvl1pPr>
            <a:lvl2pPr indent="-228600" lvl="1" marL="914400" algn="l">
              <a:spcBef>
                <a:spcPts val="1300"/>
              </a:spcBef>
              <a:spcAft>
                <a:spcPts val="0"/>
              </a:spcAft>
              <a:buSzPts val="1800"/>
              <a:buNone/>
              <a:defRPr sz="23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130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130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130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130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130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130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130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2" name="Google Shape;112;p13"/>
          <p:cNvSpPr txBox="1"/>
          <p:nvPr>
            <p:ph idx="10" type="dt"/>
          </p:nvPr>
        </p:nvSpPr>
        <p:spPr>
          <a:xfrm>
            <a:off x="6334290" y="16781570"/>
            <a:ext cx="801600" cy="10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113" name="Google Shape;113;p13"/>
          <p:cNvSpPr txBox="1"/>
          <p:nvPr>
            <p:ph idx="11" type="ftr"/>
          </p:nvPr>
        </p:nvSpPr>
        <p:spPr>
          <a:xfrm>
            <a:off x="714375" y="16781570"/>
            <a:ext cx="5417400" cy="10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114" name="Google Shape;114;p13"/>
          <p:cNvSpPr txBox="1"/>
          <p:nvPr>
            <p:ph idx="12" type="sldNum"/>
          </p:nvPr>
        </p:nvSpPr>
        <p:spPr>
          <a:xfrm>
            <a:off x="7552358" y="16781570"/>
            <a:ext cx="600600" cy="10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Name Card">
  <p:cSld name="Quote Name Card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4"/>
          <p:cNvSpPr txBox="1"/>
          <p:nvPr>
            <p:ph type="title"/>
          </p:nvPr>
        </p:nvSpPr>
        <p:spPr>
          <a:xfrm>
            <a:off x="908069" y="1693334"/>
            <a:ext cx="7115700" cy="839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Trebuchet MS"/>
              <a:buNone/>
              <a:defRPr b="0" sz="56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117" name="Google Shape;117;p14"/>
          <p:cNvSpPr txBox="1"/>
          <p:nvPr>
            <p:ph idx="1" type="body"/>
          </p:nvPr>
        </p:nvSpPr>
        <p:spPr>
          <a:xfrm>
            <a:off x="714372" y="11147781"/>
            <a:ext cx="7438800" cy="14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17575" lIns="35125" spcFirstLastPara="1" rIns="35125" wrap="square" tIns="17575">
            <a:noAutofit/>
          </a:bodyPr>
          <a:lstStyle>
            <a:lvl1pPr indent="-228600" lvl="0" marL="457200" algn="l">
              <a:spcBef>
                <a:spcPts val="1300"/>
              </a:spcBef>
              <a:spcAft>
                <a:spcPts val="0"/>
              </a:spcAft>
              <a:buSzPts val="2400"/>
              <a:buFont typeface="Trebuchet MS"/>
              <a:buNone/>
              <a:defRPr sz="3100">
                <a:solidFill>
                  <a:srgbClr val="3F3F3F"/>
                </a:solidFill>
              </a:defRPr>
            </a:lvl1pPr>
            <a:lvl2pPr indent="-228600" lvl="1" marL="914400" algn="l">
              <a:spcBef>
                <a:spcPts val="1300"/>
              </a:spcBef>
              <a:spcAft>
                <a:spcPts val="0"/>
              </a:spcAft>
              <a:buSzPts val="1600"/>
              <a:buFont typeface="Trebuchet MS"/>
              <a:buNone/>
              <a:defRPr/>
            </a:lvl2pPr>
            <a:lvl3pPr indent="-228600" lvl="2" marL="1371600" algn="l">
              <a:spcBef>
                <a:spcPts val="1300"/>
              </a:spcBef>
              <a:spcAft>
                <a:spcPts val="0"/>
              </a:spcAft>
              <a:buSzPts val="1400"/>
              <a:buFont typeface="Trebuchet MS"/>
              <a:buNone/>
              <a:defRPr/>
            </a:lvl3pPr>
            <a:lvl4pPr indent="-228600" lvl="3" marL="1828800" algn="l">
              <a:spcBef>
                <a:spcPts val="1300"/>
              </a:spcBef>
              <a:spcAft>
                <a:spcPts val="0"/>
              </a:spcAft>
              <a:buSzPts val="1200"/>
              <a:buFont typeface="Trebuchet MS"/>
              <a:buNone/>
              <a:defRPr/>
            </a:lvl4pPr>
            <a:lvl5pPr indent="-228600" lvl="4" marL="2286000" algn="l">
              <a:spcBef>
                <a:spcPts val="1300"/>
              </a:spcBef>
              <a:spcAft>
                <a:spcPts val="0"/>
              </a:spcAft>
              <a:buSzPts val="1200"/>
              <a:buFont typeface="Trebuchet MS"/>
              <a:buNone/>
              <a:defRPr/>
            </a:lvl5pPr>
            <a:lvl6pPr indent="-266700" lvl="5" marL="2743200" algn="l">
              <a:spcBef>
                <a:spcPts val="1300"/>
              </a:spcBef>
              <a:spcAft>
                <a:spcPts val="0"/>
              </a:spcAft>
              <a:buSzPts val="600"/>
              <a:buChar char="►"/>
              <a:defRPr/>
            </a:lvl6pPr>
            <a:lvl7pPr indent="-266700" lvl="6" marL="3200400" algn="l">
              <a:spcBef>
                <a:spcPts val="1300"/>
              </a:spcBef>
              <a:spcAft>
                <a:spcPts val="0"/>
              </a:spcAft>
              <a:buSzPts val="600"/>
              <a:buChar char="►"/>
              <a:defRPr/>
            </a:lvl7pPr>
            <a:lvl8pPr indent="-266700" lvl="7" marL="3657600" algn="l">
              <a:spcBef>
                <a:spcPts val="1300"/>
              </a:spcBef>
              <a:spcAft>
                <a:spcPts val="0"/>
              </a:spcAft>
              <a:buSzPts val="600"/>
              <a:buChar char="►"/>
              <a:defRPr/>
            </a:lvl8pPr>
            <a:lvl9pPr indent="-266700" lvl="8" marL="4114800" algn="l">
              <a:spcBef>
                <a:spcPts val="1300"/>
              </a:spcBef>
              <a:spcAft>
                <a:spcPts val="0"/>
              </a:spcAft>
              <a:buSzPts val="600"/>
              <a:buChar char="►"/>
              <a:defRPr/>
            </a:lvl9pPr>
          </a:lstStyle>
          <a:p/>
        </p:txBody>
      </p:sp>
      <p:sp>
        <p:nvSpPr>
          <p:cNvPr id="118" name="Google Shape;118;p14"/>
          <p:cNvSpPr txBox="1"/>
          <p:nvPr>
            <p:ph idx="2" type="body"/>
          </p:nvPr>
        </p:nvSpPr>
        <p:spPr>
          <a:xfrm>
            <a:off x="714374" y="12576248"/>
            <a:ext cx="7438800" cy="4205400"/>
          </a:xfrm>
          <a:prstGeom prst="rect">
            <a:avLst/>
          </a:prstGeom>
          <a:noFill/>
          <a:ln>
            <a:noFill/>
          </a:ln>
        </p:spPr>
        <p:txBody>
          <a:bodyPr anchorCtr="0" anchor="t" bIns="17575" lIns="35125" spcFirstLastPara="1" rIns="35125" wrap="square" tIns="17575">
            <a:normAutofit/>
          </a:bodyPr>
          <a:lstStyle>
            <a:lvl1pPr indent="-228600" lvl="0" marL="457200" algn="l">
              <a:spcBef>
                <a:spcPts val="1300"/>
              </a:spcBef>
              <a:spcAft>
                <a:spcPts val="0"/>
              </a:spcAft>
              <a:buSzPts val="1800"/>
              <a:buNone/>
              <a:defRPr sz="2300">
                <a:solidFill>
                  <a:srgbClr val="7F7F7F"/>
                </a:solidFill>
              </a:defRPr>
            </a:lvl1pPr>
            <a:lvl2pPr indent="-228600" lvl="1" marL="914400" algn="l">
              <a:spcBef>
                <a:spcPts val="1300"/>
              </a:spcBef>
              <a:spcAft>
                <a:spcPts val="0"/>
              </a:spcAft>
              <a:buSzPts val="1800"/>
              <a:buNone/>
              <a:defRPr sz="23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130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130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130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130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130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130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130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9" name="Google Shape;119;p14"/>
          <p:cNvSpPr txBox="1"/>
          <p:nvPr>
            <p:ph idx="10" type="dt"/>
          </p:nvPr>
        </p:nvSpPr>
        <p:spPr>
          <a:xfrm>
            <a:off x="6334290" y="16781570"/>
            <a:ext cx="801600" cy="10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120" name="Google Shape;120;p14"/>
          <p:cNvSpPr txBox="1"/>
          <p:nvPr>
            <p:ph idx="11" type="ftr"/>
          </p:nvPr>
        </p:nvSpPr>
        <p:spPr>
          <a:xfrm>
            <a:off x="714375" y="16781570"/>
            <a:ext cx="5417400" cy="10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121" name="Google Shape;121;p14"/>
          <p:cNvSpPr txBox="1"/>
          <p:nvPr>
            <p:ph idx="12" type="sldNum"/>
          </p:nvPr>
        </p:nvSpPr>
        <p:spPr>
          <a:xfrm>
            <a:off x="7552358" y="16781570"/>
            <a:ext cx="600600" cy="10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22" name="Google Shape;122;p14"/>
          <p:cNvSpPr txBox="1"/>
          <p:nvPr/>
        </p:nvSpPr>
        <p:spPr>
          <a:xfrm>
            <a:off x="565678" y="2195495"/>
            <a:ext cx="535800" cy="162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175" lIns="116350" spcFirstLastPara="1" rIns="116350" wrap="square" tIns="581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200">
                <a:solidFill>
                  <a:srgbClr val="9EDFF5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 sz="500"/>
          </a:p>
        </p:txBody>
      </p:sp>
      <p:sp>
        <p:nvSpPr>
          <p:cNvPr id="123" name="Google Shape;123;p14"/>
          <p:cNvSpPr txBox="1"/>
          <p:nvPr/>
        </p:nvSpPr>
        <p:spPr>
          <a:xfrm>
            <a:off x="7907464" y="8018213"/>
            <a:ext cx="535800" cy="162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175" lIns="116350" spcFirstLastPara="1" rIns="116350" wrap="square" tIns="581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200">
                <a:solidFill>
                  <a:srgbClr val="9EDFF5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 sz="50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rue or False">
  <p:cSld name="True or False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5"/>
          <p:cNvSpPr txBox="1"/>
          <p:nvPr>
            <p:ph type="title"/>
          </p:nvPr>
        </p:nvSpPr>
        <p:spPr>
          <a:xfrm>
            <a:off x="721698" y="1693334"/>
            <a:ext cx="7431300" cy="839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Trebuchet MS"/>
              <a:buNone/>
              <a:defRPr b="0" sz="56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126" name="Google Shape;126;p15"/>
          <p:cNvSpPr txBox="1"/>
          <p:nvPr>
            <p:ph idx="1" type="body"/>
          </p:nvPr>
        </p:nvSpPr>
        <p:spPr>
          <a:xfrm>
            <a:off x="714372" y="11147781"/>
            <a:ext cx="7438800" cy="14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17575" lIns="35125" spcFirstLastPara="1" rIns="35125" wrap="square" tIns="17575">
            <a:noAutofit/>
          </a:bodyPr>
          <a:lstStyle>
            <a:lvl1pPr indent="-228600" lvl="0" marL="457200" algn="l">
              <a:spcBef>
                <a:spcPts val="1300"/>
              </a:spcBef>
              <a:spcAft>
                <a:spcPts val="0"/>
              </a:spcAft>
              <a:buSzPts val="2400"/>
              <a:buFont typeface="Trebuchet MS"/>
              <a:buNone/>
              <a:defRPr sz="3100">
                <a:solidFill>
                  <a:schemeClr val="accent1"/>
                </a:solidFill>
              </a:defRPr>
            </a:lvl1pPr>
            <a:lvl2pPr indent="-228600" lvl="1" marL="914400" algn="l">
              <a:spcBef>
                <a:spcPts val="1300"/>
              </a:spcBef>
              <a:spcAft>
                <a:spcPts val="0"/>
              </a:spcAft>
              <a:buSzPts val="1600"/>
              <a:buFont typeface="Trebuchet MS"/>
              <a:buNone/>
              <a:defRPr/>
            </a:lvl2pPr>
            <a:lvl3pPr indent="-228600" lvl="2" marL="1371600" algn="l">
              <a:spcBef>
                <a:spcPts val="1300"/>
              </a:spcBef>
              <a:spcAft>
                <a:spcPts val="0"/>
              </a:spcAft>
              <a:buSzPts val="1400"/>
              <a:buFont typeface="Trebuchet MS"/>
              <a:buNone/>
              <a:defRPr/>
            </a:lvl3pPr>
            <a:lvl4pPr indent="-228600" lvl="3" marL="1828800" algn="l">
              <a:spcBef>
                <a:spcPts val="1300"/>
              </a:spcBef>
              <a:spcAft>
                <a:spcPts val="0"/>
              </a:spcAft>
              <a:buSzPts val="1200"/>
              <a:buFont typeface="Trebuchet MS"/>
              <a:buNone/>
              <a:defRPr/>
            </a:lvl4pPr>
            <a:lvl5pPr indent="-228600" lvl="4" marL="2286000" algn="l">
              <a:spcBef>
                <a:spcPts val="1300"/>
              </a:spcBef>
              <a:spcAft>
                <a:spcPts val="0"/>
              </a:spcAft>
              <a:buSzPts val="1200"/>
              <a:buFont typeface="Trebuchet MS"/>
              <a:buNone/>
              <a:defRPr/>
            </a:lvl5pPr>
            <a:lvl6pPr indent="-266700" lvl="5" marL="2743200" algn="l">
              <a:spcBef>
                <a:spcPts val="1300"/>
              </a:spcBef>
              <a:spcAft>
                <a:spcPts val="0"/>
              </a:spcAft>
              <a:buSzPts val="600"/>
              <a:buChar char="►"/>
              <a:defRPr/>
            </a:lvl6pPr>
            <a:lvl7pPr indent="-266700" lvl="6" marL="3200400" algn="l">
              <a:spcBef>
                <a:spcPts val="1300"/>
              </a:spcBef>
              <a:spcAft>
                <a:spcPts val="0"/>
              </a:spcAft>
              <a:buSzPts val="600"/>
              <a:buChar char="►"/>
              <a:defRPr/>
            </a:lvl7pPr>
            <a:lvl8pPr indent="-266700" lvl="7" marL="3657600" algn="l">
              <a:spcBef>
                <a:spcPts val="1300"/>
              </a:spcBef>
              <a:spcAft>
                <a:spcPts val="0"/>
              </a:spcAft>
              <a:buSzPts val="600"/>
              <a:buChar char="►"/>
              <a:defRPr/>
            </a:lvl8pPr>
            <a:lvl9pPr indent="-266700" lvl="8" marL="4114800" algn="l">
              <a:spcBef>
                <a:spcPts val="1300"/>
              </a:spcBef>
              <a:spcAft>
                <a:spcPts val="0"/>
              </a:spcAft>
              <a:buSzPts val="600"/>
              <a:buChar char="►"/>
              <a:defRPr/>
            </a:lvl9pPr>
          </a:lstStyle>
          <a:p/>
        </p:txBody>
      </p:sp>
      <p:sp>
        <p:nvSpPr>
          <p:cNvPr id="127" name="Google Shape;127;p15"/>
          <p:cNvSpPr txBox="1"/>
          <p:nvPr>
            <p:ph idx="2" type="body"/>
          </p:nvPr>
        </p:nvSpPr>
        <p:spPr>
          <a:xfrm>
            <a:off x="714374" y="12576248"/>
            <a:ext cx="7438800" cy="4205400"/>
          </a:xfrm>
          <a:prstGeom prst="rect">
            <a:avLst/>
          </a:prstGeom>
          <a:noFill/>
          <a:ln>
            <a:noFill/>
          </a:ln>
        </p:spPr>
        <p:txBody>
          <a:bodyPr anchorCtr="0" anchor="t" bIns="17575" lIns="35125" spcFirstLastPara="1" rIns="35125" wrap="square" tIns="17575">
            <a:normAutofit/>
          </a:bodyPr>
          <a:lstStyle>
            <a:lvl1pPr indent="-228600" lvl="0" marL="457200" algn="l">
              <a:spcBef>
                <a:spcPts val="1300"/>
              </a:spcBef>
              <a:spcAft>
                <a:spcPts val="0"/>
              </a:spcAft>
              <a:buSzPts val="1800"/>
              <a:buNone/>
              <a:defRPr sz="2300">
                <a:solidFill>
                  <a:srgbClr val="7F7F7F"/>
                </a:solidFill>
              </a:defRPr>
            </a:lvl1pPr>
            <a:lvl2pPr indent="-228600" lvl="1" marL="914400" algn="l">
              <a:spcBef>
                <a:spcPts val="1300"/>
              </a:spcBef>
              <a:spcAft>
                <a:spcPts val="0"/>
              </a:spcAft>
              <a:buSzPts val="1800"/>
              <a:buNone/>
              <a:defRPr sz="23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130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130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130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130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130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130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130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28" name="Google Shape;128;p15"/>
          <p:cNvSpPr txBox="1"/>
          <p:nvPr>
            <p:ph idx="10" type="dt"/>
          </p:nvPr>
        </p:nvSpPr>
        <p:spPr>
          <a:xfrm>
            <a:off x="6334290" y="16781570"/>
            <a:ext cx="801600" cy="10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129" name="Google Shape;129;p15"/>
          <p:cNvSpPr txBox="1"/>
          <p:nvPr>
            <p:ph idx="11" type="ftr"/>
          </p:nvPr>
        </p:nvSpPr>
        <p:spPr>
          <a:xfrm>
            <a:off x="714375" y="16781570"/>
            <a:ext cx="5417400" cy="10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130" name="Google Shape;130;p15"/>
          <p:cNvSpPr txBox="1"/>
          <p:nvPr>
            <p:ph idx="12" type="sldNum"/>
          </p:nvPr>
        </p:nvSpPr>
        <p:spPr>
          <a:xfrm>
            <a:off x="7552358" y="16781570"/>
            <a:ext cx="600600" cy="10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6"/>
          <p:cNvSpPr txBox="1"/>
          <p:nvPr>
            <p:ph type="title"/>
          </p:nvPr>
        </p:nvSpPr>
        <p:spPr>
          <a:xfrm>
            <a:off x="714375" y="1693334"/>
            <a:ext cx="7438800" cy="3669000"/>
          </a:xfrm>
          <a:prstGeom prst="rect">
            <a:avLst/>
          </a:prstGeom>
          <a:noFill/>
          <a:ln>
            <a:noFill/>
          </a:ln>
        </p:spPr>
        <p:txBody>
          <a:bodyPr anchorCtr="0" anchor="t" bIns="17575" lIns="35125" spcFirstLastPara="1" rIns="35125" wrap="square" tIns="17575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133" name="Google Shape;133;p16"/>
          <p:cNvSpPr txBox="1"/>
          <p:nvPr>
            <p:ph idx="1" type="body"/>
          </p:nvPr>
        </p:nvSpPr>
        <p:spPr>
          <a:xfrm rot="5400000">
            <a:off x="-956245" y="7672192"/>
            <a:ext cx="10779900" cy="74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575" lIns="35125" spcFirstLastPara="1" rIns="35125" wrap="square" tIns="17575">
            <a:normAutofit/>
          </a:bodyPr>
          <a:lstStyle>
            <a:lvl1pPr indent="-266700" lvl="0" marL="457200" algn="l">
              <a:spcBef>
                <a:spcPts val="1300"/>
              </a:spcBef>
              <a:spcAft>
                <a:spcPts val="0"/>
              </a:spcAft>
              <a:buSzPts val="600"/>
              <a:buChar char="►"/>
              <a:defRPr/>
            </a:lvl1pPr>
            <a:lvl2pPr indent="-266700" lvl="1" marL="914400" algn="l">
              <a:spcBef>
                <a:spcPts val="1300"/>
              </a:spcBef>
              <a:spcAft>
                <a:spcPts val="0"/>
              </a:spcAft>
              <a:buSzPts val="600"/>
              <a:buChar char="►"/>
              <a:defRPr/>
            </a:lvl2pPr>
            <a:lvl3pPr indent="-266700" lvl="2" marL="1371600" algn="l">
              <a:spcBef>
                <a:spcPts val="1300"/>
              </a:spcBef>
              <a:spcAft>
                <a:spcPts val="0"/>
              </a:spcAft>
              <a:buSzPts val="600"/>
              <a:buChar char="►"/>
              <a:defRPr/>
            </a:lvl3pPr>
            <a:lvl4pPr indent="-266700" lvl="3" marL="1828800" algn="l">
              <a:spcBef>
                <a:spcPts val="1300"/>
              </a:spcBef>
              <a:spcAft>
                <a:spcPts val="0"/>
              </a:spcAft>
              <a:buSzPts val="600"/>
              <a:buChar char="►"/>
              <a:defRPr/>
            </a:lvl4pPr>
            <a:lvl5pPr indent="-266700" lvl="4" marL="2286000" algn="l">
              <a:spcBef>
                <a:spcPts val="1300"/>
              </a:spcBef>
              <a:spcAft>
                <a:spcPts val="0"/>
              </a:spcAft>
              <a:buSzPts val="600"/>
              <a:buChar char="►"/>
              <a:defRPr/>
            </a:lvl5pPr>
            <a:lvl6pPr indent="-266700" lvl="5" marL="2743200" algn="l">
              <a:spcBef>
                <a:spcPts val="1300"/>
              </a:spcBef>
              <a:spcAft>
                <a:spcPts val="0"/>
              </a:spcAft>
              <a:buSzPts val="600"/>
              <a:buChar char="►"/>
              <a:defRPr/>
            </a:lvl6pPr>
            <a:lvl7pPr indent="-266700" lvl="6" marL="3200400" algn="l">
              <a:spcBef>
                <a:spcPts val="1300"/>
              </a:spcBef>
              <a:spcAft>
                <a:spcPts val="0"/>
              </a:spcAft>
              <a:buSzPts val="600"/>
              <a:buChar char="►"/>
              <a:defRPr/>
            </a:lvl7pPr>
            <a:lvl8pPr indent="-266700" lvl="7" marL="3657600" algn="l">
              <a:spcBef>
                <a:spcPts val="1300"/>
              </a:spcBef>
              <a:spcAft>
                <a:spcPts val="0"/>
              </a:spcAft>
              <a:buSzPts val="600"/>
              <a:buChar char="►"/>
              <a:defRPr/>
            </a:lvl8pPr>
            <a:lvl9pPr indent="-266700" lvl="8" marL="4114800" algn="l">
              <a:spcBef>
                <a:spcPts val="1300"/>
              </a:spcBef>
              <a:spcAft>
                <a:spcPts val="0"/>
              </a:spcAft>
              <a:buSzPts val="600"/>
              <a:buChar char="►"/>
              <a:defRPr/>
            </a:lvl9pPr>
          </a:lstStyle>
          <a:p/>
        </p:txBody>
      </p:sp>
      <p:sp>
        <p:nvSpPr>
          <p:cNvPr id="134" name="Google Shape;134;p16"/>
          <p:cNvSpPr txBox="1"/>
          <p:nvPr>
            <p:ph idx="10" type="dt"/>
          </p:nvPr>
        </p:nvSpPr>
        <p:spPr>
          <a:xfrm>
            <a:off x="6334290" y="16781570"/>
            <a:ext cx="801600" cy="10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135" name="Google Shape;135;p16"/>
          <p:cNvSpPr txBox="1"/>
          <p:nvPr>
            <p:ph idx="11" type="ftr"/>
          </p:nvPr>
        </p:nvSpPr>
        <p:spPr>
          <a:xfrm>
            <a:off x="714375" y="16781570"/>
            <a:ext cx="5417400" cy="10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136" name="Google Shape;136;p16"/>
          <p:cNvSpPr txBox="1"/>
          <p:nvPr>
            <p:ph idx="12" type="sldNum"/>
          </p:nvPr>
        </p:nvSpPr>
        <p:spPr>
          <a:xfrm>
            <a:off x="7552358" y="16781570"/>
            <a:ext cx="600600" cy="10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7"/>
          <p:cNvSpPr txBox="1"/>
          <p:nvPr>
            <p:ph type="title"/>
          </p:nvPr>
        </p:nvSpPr>
        <p:spPr>
          <a:xfrm rot="5400000">
            <a:off x="284511" y="8413635"/>
            <a:ext cx="14587500" cy="114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139" name="Google Shape;139;p17"/>
          <p:cNvSpPr txBox="1"/>
          <p:nvPr>
            <p:ph idx="1" type="body"/>
          </p:nvPr>
        </p:nvSpPr>
        <p:spPr>
          <a:xfrm rot="5400000">
            <a:off x="-3535402" y="5943135"/>
            <a:ext cx="14587500" cy="6087900"/>
          </a:xfrm>
          <a:prstGeom prst="rect">
            <a:avLst/>
          </a:prstGeom>
          <a:noFill/>
          <a:ln>
            <a:noFill/>
          </a:ln>
        </p:spPr>
        <p:txBody>
          <a:bodyPr anchorCtr="0" anchor="t" bIns="17575" lIns="35125" spcFirstLastPara="1" rIns="35125" wrap="square" tIns="17575">
            <a:normAutofit/>
          </a:bodyPr>
          <a:lstStyle>
            <a:lvl1pPr indent="-266700" lvl="0" marL="457200" algn="l">
              <a:spcBef>
                <a:spcPts val="1300"/>
              </a:spcBef>
              <a:spcAft>
                <a:spcPts val="0"/>
              </a:spcAft>
              <a:buSzPts val="600"/>
              <a:buChar char="►"/>
              <a:defRPr/>
            </a:lvl1pPr>
            <a:lvl2pPr indent="-266700" lvl="1" marL="914400" algn="l">
              <a:spcBef>
                <a:spcPts val="1300"/>
              </a:spcBef>
              <a:spcAft>
                <a:spcPts val="0"/>
              </a:spcAft>
              <a:buSzPts val="600"/>
              <a:buChar char="►"/>
              <a:defRPr/>
            </a:lvl2pPr>
            <a:lvl3pPr indent="-266700" lvl="2" marL="1371600" algn="l">
              <a:spcBef>
                <a:spcPts val="1300"/>
              </a:spcBef>
              <a:spcAft>
                <a:spcPts val="0"/>
              </a:spcAft>
              <a:buSzPts val="600"/>
              <a:buChar char="►"/>
              <a:defRPr/>
            </a:lvl3pPr>
            <a:lvl4pPr indent="-266700" lvl="3" marL="1828800" algn="l">
              <a:spcBef>
                <a:spcPts val="1300"/>
              </a:spcBef>
              <a:spcAft>
                <a:spcPts val="0"/>
              </a:spcAft>
              <a:buSzPts val="600"/>
              <a:buChar char="►"/>
              <a:defRPr/>
            </a:lvl4pPr>
            <a:lvl5pPr indent="-266700" lvl="4" marL="2286000" algn="l">
              <a:spcBef>
                <a:spcPts val="1300"/>
              </a:spcBef>
              <a:spcAft>
                <a:spcPts val="0"/>
              </a:spcAft>
              <a:buSzPts val="600"/>
              <a:buChar char="►"/>
              <a:defRPr/>
            </a:lvl5pPr>
            <a:lvl6pPr indent="-266700" lvl="5" marL="2743200" algn="l">
              <a:spcBef>
                <a:spcPts val="1300"/>
              </a:spcBef>
              <a:spcAft>
                <a:spcPts val="0"/>
              </a:spcAft>
              <a:buSzPts val="600"/>
              <a:buChar char="►"/>
              <a:defRPr/>
            </a:lvl6pPr>
            <a:lvl7pPr indent="-266700" lvl="6" marL="3200400" algn="l">
              <a:spcBef>
                <a:spcPts val="1300"/>
              </a:spcBef>
              <a:spcAft>
                <a:spcPts val="0"/>
              </a:spcAft>
              <a:buSzPts val="600"/>
              <a:buChar char="►"/>
              <a:defRPr/>
            </a:lvl7pPr>
            <a:lvl8pPr indent="-266700" lvl="7" marL="3657600" algn="l">
              <a:spcBef>
                <a:spcPts val="1300"/>
              </a:spcBef>
              <a:spcAft>
                <a:spcPts val="0"/>
              </a:spcAft>
              <a:buSzPts val="600"/>
              <a:buChar char="►"/>
              <a:defRPr/>
            </a:lvl8pPr>
            <a:lvl9pPr indent="-266700" lvl="8" marL="4114800" algn="l">
              <a:spcBef>
                <a:spcPts val="1300"/>
              </a:spcBef>
              <a:spcAft>
                <a:spcPts val="0"/>
              </a:spcAft>
              <a:buSzPts val="600"/>
              <a:buChar char="►"/>
              <a:defRPr/>
            </a:lvl9pPr>
          </a:lstStyle>
          <a:p/>
        </p:txBody>
      </p:sp>
      <p:sp>
        <p:nvSpPr>
          <p:cNvPr id="140" name="Google Shape;140;p17"/>
          <p:cNvSpPr txBox="1"/>
          <p:nvPr>
            <p:ph idx="10" type="dt"/>
          </p:nvPr>
        </p:nvSpPr>
        <p:spPr>
          <a:xfrm>
            <a:off x="6334290" y="16781570"/>
            <a:ext cx="801600" cy="10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141" name="Google Shape;141;p17"/>
          <p:cNvSpPr txBox="1"/>
          <p:nvPr>
            <p:ph idx="11" type="ftr"/>
          </p:nvPr>
        </p:nvSpPr>
        <p:spPr>
          <a:xfrm>
            <a:off x="714375" y="16781570"/>
            <a:ext cx="5417400" cy="10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/>
        </p:txBody>
      </p:sp>
      <p:sp>
        <p:nvSpPr>
          <p:cNvPr id="142" name="Google Shape;142;p17"/>
          <p:cNvSpPr txBox="1"/>
          <p:nvPr>
            <p:ph idx="12" type="sldNum"/>
          </p:nvPr>
        </p:nvSpPr>
        <p:spPr>
          <a:xfrm>
            <a:off x="7552358" y="16781570"/>
            <a:ext cx="600600" cy="10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theme" Target="../theme/theme2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1"/>
          <p:cNvGrpSpPr/>
          <p:nvPr/>
        </p:nvGrpSpPr>
        <p:grpSpPr>
          <a:xfrm>
            <a:off x="-9922" y="-23521"/>
            <a:ext cx="10747866" cy="19097194"/>
            <a:chOff x="-8467" y="-8468"/>
            <a:chExt cx="9171317" cy="6874935"/>
          </a:xfrm>
        </p:grpSpPr>
        <p:sp>
          <p:nvSpPr>
            <p:cNvPr id="11" name="Google Shape;11;p1"/>
            <p:cNvSpPr/>
            <p:nvPr/>
          </p:nvSpPr>
          <p:spPr>
            <a:xfrm>
              <a:off x="-8467" y="4013200"/>
              <a:ext cx="457200" cy="2853267"/>
            </a:xfrm>
            <a:custGeom>
              <a:rect b="b" l="l" r="r" t="t"/>
              <a:pathLst>
                <a:path extrusionOk="0" h="2853267" w="457200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69803"/>
              </a:schemeClr>
            </a:solidFill>
            <a:ln>
              <a:noFill/>
            </a:ln>
          </p:spPr>
          <p:txBody>
            <a:bodyPr anchorCtr="0" anchor="ctr" bIns="35125" lIns="35125" spcFirstLastPara="1" rIns="35125" wrap="square" tIns="351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2" name="Google Shape;12;p1"/>
            <p:cNvCxnSpPr/>
            <p:nvPr/>
          </p:nvCxnSpPr>
          <p:spPr>
            <a:xfrm flipH="1" rot="10800000">
              <a:off x="5130830" y="4175605"/>
              <a:ext cx="4022475" cy="2682396"/>
            </a:xfrm>
            <a:prstGeom prst="straightConnector1">
              <a:avLst/>
            </a:prstGeom>
            <a:noFill/>
            <a:ln cap="flat" cmpd="sng" w="9525">
              <a:solidFill>
                <a:schemeClr val="accent1">
                  <a:alpha val="69803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3" name="Google Shape;13;p1"/>
            <p:cNvCxnSpPr/>
            <p:nvPr/>
          </p:nvCxnSpPr>
          <p:spPr>
            <a:xfrm>
              <a:off x="7042707" y="0"/>
              <a:ext cx="1219200" cy="6858000"/>
            </a:xfrm>
            <a:prstGeom prst="straightConnector1">
              <a:avLst/>
            </a:prstGeom>
            <a:noFill/>
            <a:ln cap="flat" cmpd="sng" w="9525">
              <a:solidFill>
                <a:schemeClr val="accent1">
                  <a:alpha val="69803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14" name="Google Shape;14;p1"/>
            <p:cNvSpPr/>
            <p:nvPr/>
          </p:nvSpPr>
          <p:spPr>
            <a:xfrm>
              <a:off x="6891896" y="1"/>
              <a:ext cx="2269442" cy="6866466"/>
            </a:xfrm>
            <a:custGeom>
              <a:rect b="b" l="l" r="r" t="t"/>
              <a:pathLst>
                <a:path extrusionOk="0" h="6866466" w="2269442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5686"/>
              </a:schemeClr>
            </a:solidFill>
            <a:ln>
              <a:noFill/>
            </a:ln>
          </p:spPr>
          <p:txBody>
            <a:bodyPr anchorCtr="0" anchor="ctr" bIns="35125" lIns="35125" spcFirstLastPara="1" rIns="35125" wrap="square" tIns="351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7205158" y="-8467"/>
              <a:ext cx="1948147" cy="6866467"/>
            </a:xfrm>
            <a:custGeom>
              <a:rect b="b" l="l" r="r" t="t"/>
              <a:pathLst>
                <a:path extrusionOk="0" h="6866467" w="194814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  <p:txBody>
            <a:bodyPr anchorCtr="0" anchor="ctr" bIns="35125" lIns="35125" spcFirstLastPara="1" rIns="35125" wrap="square" tIns="351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6637896" y="3920066"/>
              <a:ext cx="2513565" cy="2937933"/>
            </a:xfrm>
            <a:custGeom>
              <a:rect b="b" l="l" r="r" t="t"/>
              <a:pathLst>
                <a:path extrusionOk="0" h="3810000" w="3259667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rgbClr val="16B0E3">
                <a:alpha val="65882"/>
              </a:srgbClr>
            </a:solidFill>
            <a:ln>
              <a:noFill/>
            </a:ln>
          </p:spPr>
          <p:txBody>
            <a:bodyPr anchorCtr="0" anchor="ctr" bIns="35125" lIns="35125" spcFirstLastPara="1" rIns="35125" wrap="square" tIns="351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1"/>
            <p:cNvSpPr/>
            <p:nvPr/>
          </p:nvSpPr>
          <p:spPr>
            <a:xfrm>
              <a:off x="7010429" y="-8467"/>
              <a:ext cx="2142876" cy="6866467"/>
            </a:xfrm>
            <a:custGeom>
              <a:rect b="b" l="l" r="r" t="t"/>
              <a:pathLst>
                <a:path extrusionOk="0" h="6866467" w="28532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6B0E3">
                <a:alpha val="49803"/>
              </a:srgbClr>
            </a:solidFill>
            <a:ln>
              <a:noFill/>
            </a:ln>
          </p:spPr>
        </p:sp>
        <p:sp>
          <p:nvSpPr>
            <p:cNvPr id="18" name="Google Shape;18;p1"/>
            <p:cNvSpPr/>
            <p:nvPr/>
          </p:nvSpPr>
          <p:spPr>
            <a:xfrm>
              <a:off x="8295776" y="-8467"/>
              <a:ext cx="857530" cy="6866467"/>
            </a:xfrm>
            <a:custGeom>
              <a:rect b="b" l="l" r="r" t="t"/>
              <a:pathLst>
                <a:path extrusionOk="0" h="6866467" w="1286933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69803"/>
              </a:schemeClr>
            </a:solidFill>
            <a:ln>
              <a:noFill/>
            </a:ln>
          </p:spPr>
          <p:txBody>
            <a:bodyPr anchorCtr="0" anchor="ctr" bIns="35125" lIns="35125" spcFirstLastPara="1" rIns="35125" wrap="square" tIns="351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" name="Google Shape;19;p1"/>
            <p:cNvSpPr/>
            <p:nvPr/>
          </p:nvSpPr>
          <p:spPr>
            <a:xfrm>
              <a:off x="8094165" y="-8468"/>
              <a:ext cx="1066770" cy="6866467"/>
            </a:xfrm>
            <a:custGeom>
              <a:rect b="b" l="l" r="r" t="t"/>
              <a:pathLst>
                <a:path extrusionOk="0" h="6866467" w="1270244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226292">
                <a:alpha val="81960"/>
              </a:srgbClr>
            </a:solidFill>
            <a:ln>
              <a:noFill/>
            </a:ln>
          </p:spPr>
          <p:txBody>
            <a:bodyPr anchorCtr="0" anchor="ctr" bIns="35125" lIns="35125" spcFirstLastPara="1" rIns="35125" wrap="square" tIns="351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1"/>
            <p:cNvSpPr/>
            <p:nvPr/>
          </p:nvSpPr>
          <p:spPr>
            <a:xfrm>
              <a:off x="8068764" y="4893733"/>
              <a:ext cx="1094086" cy="1964267"/>
            </a:xfrm>
            <a:custGeom>
              <a:rect b="b" l="l" r="r" t="t"/>
              <a:pathLst>
                <a:path extrusionOk="0" h="3268133" w="18203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rgbClr val="16B0E3">
                <a:alpha val="65882"/>
              </a:srgbClr>
            </a:solidFill>
            <a:ln>
              <a:noFill/>
            </a:ln>
          </p:spPr>
          <p:txBody>
            <a:bodyPr anchorCtr="0" anchor="ctr" bIns="35125" lIns="35125" spcFirstLastPara="1" rIns="35125" wrap="square" tIns="351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" name="Google Shape;21;p1"/>
          <p:cNvSpPr txBox="1"/>
          <p:nvPr>
            <p:ph type="title"/>
          </p:nvPr>
        </p:nvSpPr>
        <p:spPr>
          <a:xfrm>
            <a:off x="714375" y="1693334"/>
            <a:ext cx="7438800" cy="3669000"/>
          </a:xfrm>
          <a:prstGeom prst="rect">
            <a:avLst/>
          </a:prstGeom>
          <a:noFill/>
          <a:ln>
            <a:noFill/>
          </a:ln>
        </p:spPr>
        <p:txBody>
          <a:bodyPr anchorCtr="0" anchor="t" bIns="17575" lIns="35125" spcFirstLastPara="1" rIns="35125" wrap="square" tIns="17575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600"/>
              <a:buFont typeface="Trebuchet MS"/>
              <a:buNone/>
              <a:defRPr b="0" i="0" sz="46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500"/>
              <a:buNone/>
              <a:defRPr b="0" i="0" sz="700" u="none" cap="none" strike="noStrike">
                <a:solidFill>
                  <a:schemeClr val="dk2"/>
                </a:solidFill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500"/>
              <a:buNone/>
              <a:defRPr b="0" i="0" sz="700" u="none" cap="none" strike="noStrike">
                <a:solidFill>
                  <a:schemeClr val="dk2"/>
                </a:solidFill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500"/>
              <a:buNone/>
              <a:defRPr b="0" i="0" sz="700" u="none" cap="none" strike="noStrike">
                <a:solidFill>
                  <a:schemeClr val="dk2"/>
                </a:solidFill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500"/>
              <a:buNone/>
              <a:defRPr b="0" i="0" sz="700" u="none" cap="none" strike="noStrike">
                <a:solidFill>
                  <a:schemeClr val="dk2"/>
                </a:solidFill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500"/>
              <a:buNone/>
              <a:defRPr b="0" i="0" sz="700" u="none" cap="none" strike="noStrike">
                <a:solidFill>
                  <a:schemeClr val="dk2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500"/>
              <a:buNone/>
              <a:defRPr b="0" i="0" sz="700" u="none" cap="none" strike="noStrike">
                <a:solidFill>
                  <a:schemeClr val="dk2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500"/>
              <a:buNone/>
              <a:defRPr b="0" i="0" sz="700" u="none" cap="none" strike="noStrike">
                <a:solidFill>
                  <a:schemeClr val="dk2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500"/>
              <a:buNone/>
              <a:defRPr b="0" i="0" sz="7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2" name="Google Shape;22;p1"/>
          <p:cNvSpPr txBox="1"/>
          <p:nvPr>
            <p:ph idx="1" type="body"/>
          </p:nvPr>
        </p:nvSpPr>
        <p:spPr>
          <a:xfrm>
            <a:off x="714374" y="6001642"/>
            <a:ext cx="7438800" cy="10779900"/>
          </a:xfrm>
          <a:prstGeom prst="rect">
            <a:avLst/>
          </a:prstGeom>
          <a:noFill/>
          <a:ln>
            <a:noFill/>
          </a:ln>
        </p:spPr>
        <p:txBody>
          <a:bodyPr anchorCtr="0" anchor="t" bIns="17575" lIns="35125" spcFirstLastPara="1" rIns="35125" wrap="square" tIns="17575">
            <a:normAutofit/>
          </a:bodyPr>
          <a:lstStyle>
            <a:lvl1pPr indent="-342900" lvl="0" marL="457200" marR="0" rtl="0" algn="l">
              <a:spcBef>
                <a:spcPts val="13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►"/>
              <a:defRPr b="0" i="0" sz="23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30200" lvl="1" marL="914400" marR="0" rtl="0" algn="l">
              <a:spcBef>
                <a:spcPts val="13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317500" lvl="2" marL="1371600" marR="0" rtl="0" algn="l">
              <a:spcBef>
                <a:spcPts val="13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►"/>
              <a:defRPr b="0" i="0" sz="18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304800" lvl="3" marL="1828800" marR="0" rtl="0" algn="l">
              <a:spcBef>
                <a:spcPts val="13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►"/>
              <a:defRPr b="0" i="0" sz="15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-304800" lvl="4" marL="2286000" marR="0" rtl="0" algn="l">
              <a:spcBef>
                <a:spcPts val="13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►"/>
              <a:defRPr b="0" i="0" sz="15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-304800" lvl="5" marL="2743200" marR="0" rtl="0" algn="l">
              <a:spcBef>
                <a:spcPts val="13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►"/>
              <a:defRPr b="0" i="0" sz="15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304800" lvl="6" marL="3200400" marR="0" rtl="0" algn="l">
              <a:spcBef>
                <a:spcPts val="13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►"/>
              <a:defRPr b="0" i="0" sz="15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304800" lvl="7" marL="3657600" marR="0" rtl="0" algn="l">
              <a:spcBef>
                <a:spcPts val="13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►"/>
              <a:defRPr b="0" i="0" sz="15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304800" lvl="8" marL="4114800" marR="0" rtl="0" algn="l">
              <a:spcBef>
                <a:spcPts val="13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►"/>
              <a:defRPr b="0" i="0" sz="15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3" name="Google Shape;23;p1"/>
          <p:cNvSpPr txBox="1"/>
          <p:nvPr>
            <p:ph idx="10" type="dt"/>
          </p:nvPr>
        </p:nvSpPr>
        <p:spPr>
          <a:xfrm>
            <a:off x="6334290" y="16781570"/>
            <a:ext cx="801600" cy="10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500"/>
              <a:buNone/>
              <a:defRPr b="0" i="0" sz="11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500"/>
              <a:buNone/>
              <a:defRPr b="0" i="0" sz="7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500"/>
              <a:buNone/>
              <a:defRPr b="0" i="0" sz="7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500"/>
              <a:buNone/>
              <a:defRPr b="0" i="0" sz="7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500"/>
              <a:buNone/>
              <a:defRPr b="0" i="0" sz="7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500"/>
              <a:buNone/>
              <a:defRPr b="0" i="0" sz="7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500"/>
              <a:buNone/>
              <a:defRPr b="0" i="0" sz="7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500"/>
              <a:buNone/>
              <a:defRPr b="0" i="0" sz="7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500"/>
              <a:buNone/>
              <a:defRPr b="0" i="0" sz="7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4" name="Google Shape;24;p1"/>
          <p:cNvSpPr txBox="1"/>
          <p:nvPr>
            <p:ph idx="11" type="ftr"/>
          </p:nvPr>
        </p:nvSpPr>
        <p:spPr>
          <a:xfrm>
            <a:off x="714375" y="16781570"/>
            <a:ext cx="5417400" cy="10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500"/>
              <a:buNone/>
              <a:defRPr b="0" i="0" sz="11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500"/>
              <a:buNone/>
              <a:defRPr b="0" i="0" sz="7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500"/>
              <a:buNone/>
              <a:defRPr b="0" i="0" sz="7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500"/>
              <a:buNone/>
              <a:defRPr b="0" i="0" sz="7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500"/>
              <a:buNone/>
              <a:defRPr b="0" i="0" sz="7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500"/>
              <a:buNone/>
              <a:defRPr b="0" i="0" sz="7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500"/>
              <a:buNone/>
              <a:defRPr b="0" i="0" sz="7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500"/>
              <a:buNone/>
              <a:defRPr b="0" i="0" sz="7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500"/>
              <a:buNone/>
              <a:defRPr b="0" i="0" sz="7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5" name="Google Shape;25;p1"/>
          <p:cNvSpPr txBox="1"/>
          <p:nvPr>
            <p:ph idx="12" type="sldNum"/>
          </p:nvPr>
        </p:nvSpPr>
        <p:spPr>
          <a:xfrm>
            <a:off x="7552358" y="16781570"/>
            <a:ext cx="600600" cy="10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575" lIns="35125" spcFirstLastPara="1" rIns="35125" wrap="square" tIns="175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CECFF"/>
        </a:solidFill>
      </p:bgPr>
    </p:bg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8"/>
          <p:cNvSpPr txBox="1"/>
          <p:nvPr/>
        </p:nvSpPr>
        <p:spPr>
          <a:xfrm>
            <a:off x="595463" y="624550"/>
            <a:ext cx="9524700" cy="1462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1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REPLACE THIS TEXT WITH YOUR TITLE</a:t>
            </a:r>
            <a:endParaRPr sz="5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Add Author Names and Information</a:t>
            </a:r>
            <a:endParaRPr sz="5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Include University or Department Names if Needed</a:t>
            </a:r>
            <a:endParaRPr b="0" i="0" sz="2300" u="none" cap="none" strike="noStrik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2" name="Google Shape;152;p18"/>
          <p:cNvGrpSpPr/>
          <p:nvPr/>
        </p:nvGrpSpPr>
        <p:grpSpPr>
          <a:xfrm>
            <a:off x="1254141" y="3353118"/>
            <a:ext cx="8206171" cy="1964945"/>
            <a:chOff x="3603026" y="6777262"/>
            <a:chExt cx="23187825" cy="4414614"/>
          </a:xfrm>
        </p:grpSpPr>
        <p:grpSp>
          <p:nvGrpSpPr>
            <p:cNvPr id="153" name="Google Shape;153;p18"/>
            <p:cNvGrpSpPr/>
            <p:nvPr/>
          </p:nvGrpSpPr>
          <p:grpSpPr>
            <a:xfrm>
              <a:off x="3603026" y="6777262"/>
              <a:ext cx="23187825" cy="1068088"/>
              <a:chOff x="0" y="0"/>
              <a:chExt cx="13209398" cy="608457"/>
            </a:xfrm>
          </p:grpSpPr>
          <p:sp>
            <p:nvSpPr>
              <p:cNvPr id="154" name="Google Shape;154;p18"/>
              <p:cNvSpPr/>
              <p:nvPr/>
            </p:nvSpPr>
            <p:spPr>
              <a:xfrm>
                <a:off x="3937" y="3937"/>
                <a:ext cx="13201524" cy="600583"/>
              </a:xfrm>
              <a:custGeom>
                <a:rect b="b" l="l" r="r" t="t"/>
                <a:pathLst>
                  <a:path extrusionOk="0" h="600583" w="13201524">
                    <a:moveTo>
                      <a:pt x="0" y="0"/>
                    </a:moveTo>
                    <a:lnTo>
                      <a:pt x="13201524" y="0"/>
                    </a:lnTo>
                    <a:lnTo>
                      <a:pt x="13201524" y="600583"/>
                    </a:lnTo>
                    <a:lnTo>
                      <a:pt x="0" y="600583"/>
                    </a:ln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  <a:effectLst>
                <a:outerShdw blurRad="50800" rotWithShape="0" dir="5400000" dist="38100">
                  <a:srgbClr val="000000">
                    <a:alpha val="34901"/>
                  </a:srgbClr>
                </a:outerShdw>
              </a:effectLst>
            </p:spPr>
            <p:txBody>
              <a:bodyPr anchorCtr="0" anchor="t" bIns="17575" lIns="35125" spcFirstLastPara="1" rIns="35125" wrap="square" tIns="175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3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5" name="Google Shape;155;p18"/>
              <p:cNvSpPr/>
              <p:nvPr/>
            </p:nvSpPr>
            <p:spPr>
              <a:xfrm>
                <a:off x="0" y="0"/>
                <a:ext cx="13209398" cy="608457"/>
              </a:xfrm>
              <a:custGeom>
                <a:rect b="b" l="l" r="r" t="t"/>
                <a:pathLst>
                  <a:path extrusionOk="0" h="608457" w="13209398">
                    <a:moveTo>
                      <a:pt x="3937" y="0"/>
                    </a:moveTo>
                    <a:lnTo>
                      <a:pt x="13205461" y="0"/>
                    </a:lnTo>
                    <a:cubicBezTo>
                      <a:pt x="13207620" y="0"/>
                      <a:pt x="13209398" y="1778"/>
                      <a:pt x="13209398" y="3937"/>
                    </a:cubicBezTo>
                    <a:lnTo>
                      <a:pt x="13209398" y="604520"/>
                    </a:lnTo>
                    <a:cubicBezTo>
                      <a:pt x="13209398" y="606679"/>
                      <a:pt x="13207620" y="608457"/>
                      <a:pt x="13205461" y="608457"/>
                    </a:cubicBezTo>
                    <a:lnTo>
                      <a:pt x="3937" y="608457"/>
                    </a:lnTo>
                    <a:cubicBezTo>
                      <a:pt x="1778" y="608457"/>
                      <a:pt x="0" y="606679"/>
                      <a:pt x="0" y="604520"/>
                    </a:cubicBezTo>
                    <a:lnTo>
                      <a:pt x="0" y="3937"/>
                    </a:lnTo>
                    <a:cubicBezTo>
                      <a:pt x="0" y="1778"/>
                      <a:pt x="1778" y="0"/>
                      <a:pt x="3937" y="0"/>
                    </a:cubicBezTo>
                    <a:moveTo>
                      <a:pt x="3937" y="7747"/>
                    </a:moveTo>
                    <a:lnTo>
                      <a:pt x="3937" y="3937"/>
                    </a:lnTo>
                    <a:lnTo>
                      <a:pt x="7747" y="3937"/>
                    </a:lnTo>
                    <a:lnTo>
                      <a:pt x="7747" y="604520"/>
                    </a:lnTo>
                    <a:lnTo>
                      <a:pt x="3937" y="604520"/>
                    </a:lnTo>
                    <a:lnTo>
                      <a:pt x="3937" y="600583"/>
                    </a:lnTo>
                    <a:lnTo>
                      <a:pt x="13205461" y="600583"/>
                    </a:lnTo>
                    <a:lnTo>
                      <a:pt x="13205461" y="604520"/>
                    </a:lnTo>
                    <a:lnTo>
                      <a:pt x="13201523" y="604520"/>
                    </a:lnTo>
                    <a:lnTo>
                      <a:pt x="13201523" y="3937"/>
                    </a:lnTo>
                    <a:lnTo>
                      <a:pt x="13205461" y="3937"/>
                    </a:lnTo>
                    <a:lnTo>
                      <a:pt x="13205461" y="7747"/>
                    </a:lnTo>
                    <a:lnTo>
                      <a:pt x="3937" y="7747"/>
                    </a:ln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  <a:effectLst>
                <a:outerShdw blurRad="50800" rotWithShape="0" dir="5400000" dist="38100">
                  <a:srgbClr val="000000">
                    <a:alpha val="34901"/>
                  </a:srgbClr>
                </a:outerShdw>
              </a:effectLst>
            </p:spPr>
            <p:txBody>
              <a:bodyPr anchorCtr="0" anchor="t" bIns="17575" lIns="35125" spcFirstLastPara="1" rIns="35125" wrap="square" tIns="175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3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6" name="Google Shape;156;p18"/>
              <p:cNvSpPr txBox="1"/>
              <p:nvPr/>
            </p:nvSpPr>
            <p:spPr>
              <a:xfrm>
                <a:off x="0" y="0"/>
                <a:ext cx="13209300" cy="608400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  <a:effectLst>
                <a:outerShdw blurRad="50800" rotWithShape="0" dir="5400000" dist="38100">
                  <a:srgbClr val="000000">
                    <a:alpha val="34901"/>
                  </a:srgbClr>
                </a:outerShdw>
              </a:effectLst>
            </p:spPr>
            <p:txBody>
              <a:bodyPr anchorCtr="0" anchor="t" bIns="45675" lIns="45675" spcFirstLastPara="1" rIns="45675" wrap="square" tIns="45675">
                <a:noAutofit/>
              </a:bodyPr>
              <a:lstStyle/>
              <a:p>
                <a:pPr indent="0" lvl="0" marL="0" marR="0" rtl="0" algn="ctr">
                  <a:lnSpc>
                    <a:spcPct val="116983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30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rPr>
                  <a:t>OBJECTIVES</a:t>
                </a:r>
                <a:endParaRPr sz="500"/>
              </a:p>
            </p:txBody>
          </p:sp>
        </p:grpSp>
        <p:sp>
          <p:nvSpPr>
            <p:cNvPr id="157" name="Google Shape;157;p18"/>
            <p:cNvSpPr txBox="1"/>
            <p:nvPr/>
          </p:nvSpPr>
          <p:spPr>
            <a:xfrm>
              <a:off x="3603026" y="8417476"/>
              <a:ext cx="22836900" cy="277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just">
                <a:lnSpc>
                  <a:spcPct val="10489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Include the aims of the study; short background where necessary.</a:t>
              </a:r>
              <a:endParaRPr sz="500"/>
            </a:p>
            <a:p>
              <a:pPr indent="0" lvl="0" marL="0" marR="0" rtl="0" algn="just">
                <a:lnSpc>
                  <a:spcPct val="10489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just">
                <a:lnSpc>
                  <a:spcPct val="10489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To change the background color of any text box: Double-click near the edge to open the Format tool, select ‘Colors and Lines’, and change the fill color to whatever you like.</a:t>
              </a:r>
              <a:endParaRPr sz="500"/>
            </a:p>
            <a:p>
              <a:pPr indent="0" lvl="0" marL="0" marR="0" rtl="0" algn="just">
                <a:lnSpc>
                  <a:spcPct val="10489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just">
                <a:lnSpc>
                  <a:spcPct val="10489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To charge the text font and size, highlight text and select font and size dropdown on the home menu.</a:t>
              </a:r>
              <a:endParaRPr sz="500"/>
            </a:p>
            <a:p>
              <a:pPr indent="0" lvl="0" marL="0" marR="0" rtl="0" algn="just">
                <a:lnSpc>
                  <a:spcPct val="10489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sz="500"/>
            </a:p>
          </p:txBody>
        </p:sp>
      </p:grpSp>
      <p:grpSp>
        <p:nvGrpSpPr>
          <p:cNvPr id="158" name="Google Shape;158;p18"/>
          <p:cNvGrpSpPr/>
          <p:nvPr/>
        </p:nvGrpSpPr>
        <p:grpSpPr>
          <a:xfrm>
            <a:off x="1259033" y="5683017"/>
            <a:ext cx="8206171" cy="1076970"/>
            <a:chOff x="3603026" y="6777262"/>
            <a:chExt cx="23187825" cy="2419614"/>
          </a:xfrm>
        </p:grpSpPr>
        <p:grpSp>
          <p:nvGrpSpPr>
            <p:cNvPr id="159" name="Google Shape;159;p18"/>
            <p:cNvGrpSpPr/>
            <p:nvPr/>
          </p:nvGrpSpPr>
          <p:grpSpPr>
            <a:xfrm>
              <a:off x="3603026" y="6777262"/>
              <a:ext cx="23187825" cy="1068088"/>
              <a:chOff x="0" y="0"/>
              <a:chExt cx="13209398" cy="608457"/>
            </a:xfrm>
          </p:grpSpPr>
          <p:sp>
            <p:nvSpPr>
              <p:cNvPr id="160" name="Google Shape;160;p18"/>
              <p:cNvSpPr/>
              <p:nvPr/>
            </p:nvSpPr>
            <p:spPr>
              <a:xfrm>
                <a:off x="3937" y="3937"/>
                <a:ext cx="13201524" cy="600583"/>
              </a:xfrm>
              <a:custGeom>
                <a:rect b="b" l="l" r="r" t="t"/>
                <a:pathLst>
                  <a:path extrusionOk="0" h="600583" w="13201524">
                    <a:moveTo>
                      <a:pt x="0" y="0"/>
                    </a:moveTo>
                    <a:lnTo>
                      <a:pt x="13201524" y="0"/>
                    </a:lnTo>
                    <a:lnTo>
                      <a:pt x="13201524" y="600583"/>
                    </a:lnTo>
                    <a:lnTo>
                      <a:pt x="0" y="600583"/>
                    </a:ln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  <a:effectLst>
                <a:outerShdw blurRad="50800" rotWithShape="0" dir="5400000" dist="38100">
                  <a:srgbClr val="000000">
                    <a:alpha val="34901"/>
                  </a:srgbClr>
                </a:outerShdw>
              </a:effectLst>
            </p:spPr>
            <p:txBody>
              <a:bodyPr anchorCtr="0" anchor="t" bIns="17575" lIns="35125" spcFirstLastPara="1" rIns="35125" wrap="square" tIns="175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3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1" name="Google Shape;161;p18"/>
              <p:cNvSpPr/>
              <p:nvPr/>
            </p:nvSpPr>
            <p:spPr>
              <a:xfrm>
                <a:off x="0" y="0"/>
                <a:ext cx="13209398" cy="608457"/>
              </a:xfrm>
              <a:custGeom>
                <a:rect b="b" l="l" r="r" t="t"/>
                <a:pathLst>
                  <a:path extrusionOk="0" h="608457" w="13209398">
                    <a:moveTo>
                      <a:pt x="3937" y="0"/>
                    </a:moveTo>
                    <a:lnTo>
                      <a:pt x="13205461" y="0"/>
                    </a:lnTo>
                    <a:cubicBezTo>
                      <a:pt x="13207620" y="0"/>
                      <a:pt x="13209398" y="1778"/>
                      <a:pt x="13209398" y="3937"/>
                    </a:cubicBezTo>
                    <a:lnTo>
                      <a:pt x="13209398" y="604520"/>
                    </a:lnTo>
                    <a:cubicBezTo>
                      <a:pt x="13209398" y="606679"/>
                      <a:pt x="13207620" y="608457"/>
                      <a:pt x="13205461" y="608457"/>
                    </a:cubicBezTo>
                    <a:lnTo>
                      <a:pt x="3937" y="608457"/>
                    </a:lnTo>
                    <a:cubicBezTo>
                      <a:pt x="1778" y="608457"/>
                      <a:pt x="0" y="606679"/>
                      <a:pt x="0" y="604520"/>
                    </a:cubicBezTo>
                    <a:lnTo>
                      <a:pt x="0" y="3937"/>
                    </a:lnTo>
                    <a:cubicBezTo>
                      <a:pt x="0" y="1778"/>
                      <a:pt x="1778" y="0"/>
                      <a:pt x="3937" y="0"/>
                    </a:cubicBezTo>
                    <a:moveTo>
                      <a:pt x="3937" y="7747"/>
                    </a:moveTo>
                    <a:lnTo>
                      <a:pt x="3937" y="3937"/>
                    </a:lnTo>
                    <a:lnTo>
                      <a:pt x="7747" y="3937"/>
                    </a:lnTo>
                    <a:lnTo>
                      <a:pt x="7747" y="604520"/>
                    </a:lnTo>
                    <a:lnTo>
                      <a:pt x="3937" y="604520"/>
                    </a:lnTo>
                    <a:lnTo>
                      <a:pt x="3937" y="600583"/>
                    </a:lnTo>
                    <a:lnTo>
                      <a:pt x="13205461" y="600583"/>
                    </a:lnTo>
                    <a:lnTo>
                      <a:pt x="13205461" y="604520"/>
                    </a:lnTo>
                    <a:lnTo>
                      <a:pt x="13201523" y="604520"/>
                    </a:lnTo>
                    <a:lnTo>
                      <a:pt x="13201523" y="3937"/>
                    </a:lnTo>
                    <a:lnTo>
                      <a:pt x="13205461" y="3937"/>
                    </a:lnTo>
                    <a:lnTo>
                      <a:pt x="13205461" y="7747"/>
                    </a:lnTo>
                    <a:lnTo>
                      <a:pt x="3937" y="7747"/>
                    </a:ln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  <a:effectLst>
                <a:outerShdw blurRad="50800" rotWithShape="0" dir="5400000" dist="38100">
                  <a:srgbClr val="000000">
                    <a:alpha val="34901"/>
                  </a:srgbClr>
                </a:outerShdw>
              </a:effectLst>
            </p:spPr>
            <p:txBody>
              <a:bodyPr anchorCtr="0" anchor="t" bIns="17575" lIns="35125" spcFirstLastPara="1" rIns="35125" wrap="square" tIns="175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3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2" name="Google Shape;162;p18"/>
              <p:cNvSpPr txBox="1"/>
              <p:nvPr/>
            </p:nvSpPr>
            <p:spPr>
              <a:xfrm>
                <a:off x="0" y="0"/>
                <a:ext cx="13209300" cy="608400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  <a:effectLst>
                <a:outerShdw blurRad="50800" rotWithShape="0" dir="5400000" dist="38100">
                  <a:srgbClr val="000000">
                    <a:alpha val="34901"/>
                  </a:srgbClr>
                </a:outerShdw>
              </a:effectLst>
            </p:spPr>
            <p:txBody>
              <a:bodyPr anchorCtr="0" anchor="t" bIns="45675" lIns="45675" spcFirstLastPara="1" rIns="45675" wrap="square" tIns="45675">
                <a:noAutofit/>
              </a:bodyPr>
              <a:lstStyle/>
              <a:p>
                <a:pPr indent="0" lvl="0" marL="0" marR="0" rtl="0" algn="ctr">
                  <a:lnSpc>
                    <a:spcPct val="116983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30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rPr>
                  <a:t>METHODS</a:t>
                </a:r>
                <a:endParaRPr sz="500"/>
              </a:p>
            </p:txBody>
          </p:sp>
        </p:grpSp>
        <p:sp>
          <p:nvSpPr>
            <p:cNvPr id="163" name="Google Shape;163;p18"/>
            <p:cNvSpPr txBox="1"/>
            <p:nvPr/>
          </p:nvSpPr>
          <p:spPr>
            <a:xfrm>
              <a:off x="3603026" y="8417476"/>
              <a:ext cx="22836900" cy="77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just">
                <a:lnSpc>
                  <a:spcPct val="10489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Include special techniques used; limitations; statistics</a:t>
              </a:r>
              <a:endParaRPr sz="500"/>
            </a:p>
            <a:p>
              <a:pPr indent="0" lvl="0" marL="0" marR="0" rtl="0" algn="just">
                <a:lnSpc>
                  <a:spcPct val="10489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4" name="Google Shape;164;p18"/>
          <p:cNvGrpSpPr/>
          <p:nvPr/>
        </p:nvGrpSpPr>
        <p:grpSpPr>
          <a:xfrm>
            <a:off x="1256587" y="9315902"/>
            <a:ext cx="8206171" cy="1254565"/>
            <a:chOff x="3603026" y="6777262"/>
            <a:chExt cx="23187825" cy="2818614"/>
          </a:xfrm>
        </p:grpSpPr>
        <p:grpSp>
          <p:nvGrpSpPr>
            <p:cNvPr id="165" name="Google Shape;165;p18"/>
            <p:cNvGrpSpPr/>
            <p:nvPr/>
          </p:nvGrpSpPr>
          <p:grpSpPr>
            <a:xfrm>
              <a:off x="3603026" y="6777262"/>
              <a:ext cx="23187825" cy="1068088"/>
              <a:chOff x="0" y="0"/>
              <a:chExt cx="13209398" cy="608457"/>
            </a:xfrm>
          </p:grpSpPr>
          <p:sp>
            <p:nvSpPr>
              <p:cNvPr id="166" name="Google Shape;166;p18"/>
              <p:cNvSpPr/>
              <p:nvPr/>
            </p:nvSpPr>
            <p:spPr>
              <a:xfrm>
                <a:off x="3937" y="3937"/>
                <a:ext cx="13201524" cy="600583"/>
              </a:xfrm>
              <a:custGeom>
                <a:rect b="b" l="l" r="r" t="t"/>
                <a:pathLst>
                  <a:path extrusionOk="0" h="600583" w="13201524">
                    <a:moveTo>
                      <a:pt x="0" y="0"/>
                    </a:moveTo>
                    <a:lnTo>
                      <a:pt x="13201524" y="0"/>
                    </a:lnTo>
                    <a:lnTo>
                      <a:pt x="13201524" y="600583"/>
                    </a:lnTo>
                    <a:lnTo>
                      <a:pt x="0" y="600583"/>
                    </a:ln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  <a:effectLst>
                <a:outerShdw blurRad="50800" rotWithShape="0" dir="5400000" dist="38100">
                  <a:srgbClr val="000000">
                    <a:alpha val="34901"/>
                  </a:srgbClr>
                </a:outerShdw>
              </a:effectLst>
            </p:spPr>
            <p:txBody>
              <a:bodyPr anchorCtr="0" anchor="t" bIns="17575" lIns="35125" spcFirstLastPara="1" rIns="35125" wrap="square" tIns="175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3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7" name="Google Shape;167;p18"/>
              <p:cNvSpPr/>
              <p:nvPr/>
            </p:nvSpPr>
            <p:spPr>
              <a:xfrm>
                <a:off x="0" y="0"/>
                <a:ext cx="13209398" cy="608457"/>
              </a:xfrm>
              <a:custGeom>
                <a:rect b="b" l="l" r="r" t="t"/>
                <a:pathLst>
                  <a:path extrusionOk="0" h="608457" w="13209398">
                    <a:moveTo>
                      <a:pt x="3937" y="0"/>
                    </a:moveTo>
                    <a:lnTo>
                      <a:pt x="13205461" y="0"/>
                    </a:lnTo>
                    <a:cubicBezTo>
                      <a:pt x="13207620" y="0"/>
                      <a:pt x="13209398" y="1778"/>
                      <a:pt x="13209398" y="3937"/>
                    </a:cubicBezTo>
                    <a:lnTo>
                      <a:pt x="13209398" y="604520"/>
                    </a:lnTo>
                    <a:cubicBezTo>
                      <a:pt x="13209398" y="606679"/>
                      <a:pt x="13207620" y="608457"/>
                      <a:pt x="13205461" y="608457"/>
                    </a:cubicBezTo>
                    <a:lnTo>
                      <a:pt x="3937" y="608457"/>
                    </a:lnTo>
                    <a:cubicBezTo>
                      <a:pt x="1778" y="608457"/>
                      <a:pt x="0" y="606679"/>
                      <a:pt x="0" y="604520"/>
                    </a:cubicBezTo>
                    <a:lnTo>
                      <a:pt x="0" y="3937"/>
                    </a:lnTo>
                    <a:cubicBezTo>
                      <a:pt x="0" y="1778"/>
                      <a:pt x="1778" y="0"/>
                      <a:pt x="3937" y="0"/>
                    </a:cubicBezTo>
                    <a:moveTo>
                      <a:pt x="3937" y="7747"/>
                    </a:moveTo>
                    <a:lnTo>
                      <a:pt x="3937" y="3937"/>
                    </a:lnTo>
                    <a:lnTo>
                      <a:pt x="7747" y="3937"/>
                    </a:lnTo>
                    <a:lnTo>
                      <a:pt x="7747" y="604520"/>
                    </a:lnTo>
                    <a:lnTo>
                      <a:pt x="3937" y="604520"/>
                    </a:lnTo>
                    <a:lnTo>
                      <a:pt x="3937" y="600583"/>
                    </a:lnTo>
                    <a:lnTo>
                      <a:pt x="13205461" y="600583"/>
                    </a:lnTo>
                    <a:lnTo>
                      <a:pt x="13205461" y="604520"/>
                    </a:lnTo>
                    <a:lnTo>
                      <a:pt x="13201523" y="604520"/>
                    </a:lnTo>
                    <a:lnTo>
                      <a:pt x="13201523" y="3937"/>
                    </a:lnTo>
                    <a:lnTo>
                      <a:pt x="13205461" y="3937"/>
                    </a:lnTo>
                    <a:lnTo>
                      <a:pt x="13205461" y="7747"/>
                    </a:lnTo>
                    <a:lnTo>
                      <a:pt x="3937" y="7747"/>
                    </a:ln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  <a:effectLst>
                <a:outerShdw blurRad="50800" rotWithShape="0" dir="5400000" dist="38100">
                  <a:srgbClr val="000000">
                    <a:alpha val="34901"/>
                  </a:srgbClr>
                </a:outerShdw>
              </a:effectLst>
            </p:spPr>
            <p:txBody>
              <a:bodyPr anchorCtr="0" anchor="t" bIns="17575" lIns="35125" spcFirstLastPara="1" rIns="35125" wrap="square" tIns="175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3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8" name="Google Shape;168;p18"/>
              <p:cNvSpPr txBox="1"/>
              <p:nvPr/>
            </p:nvSpPr>
            <p:spPr>
              <a:xfrm>
                <a:off x="0" y="0"/>
                <a:ext cx="13209300" cy="608400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  <a:effectLst>
                <a:outerShdw blurRad="50800" rotWithShape="0" dir="5400000" dist="38100">
                  <a:srgbClr val="000000">
                    <a:alpha val="34901"/>
                  </a:srgbClr>
                </a:outerShdw>
              </a:effectLst>
            </p:spPr>
            <p:txBody>
              <a:bodyPr anchorCtr="0" anchor="t" bIns="45675" lIns="45675" spcFirstLastPara="1" rIns="45675" wrap="square" tIns="45675">
                <a:noAutofit/>
              </a:bodyPr>
              <a:lstStyle/>
              <a:p>
                <a:pPr indent="0" lvl="0" marL="0" marR="0" rtl="0" algn="ctr">
                  <a:lnSpc>
                    <a:spcPct val="116983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30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rPr>
                  <a:t>RESULTS</a:t>
                </a:r>
                <a:endParaRPr sz="500"/>
              </a:p>
            </p:txBody>
          </p:sp>
        </p:grpSp>
        <p:sp>
          <p:nvSpPr>
            <p:cNvPr id="169" name="Google Shape;169;p18"/>
            <p:cNvSpPr txBox="1"/>
            <p:nvPr/>
          </p:nvSpPr>
          <p:spPr>
            <a:xfrm>
              <a:off x="3603026" y="8417476"/>
              <a:ext cx="22836900" cy="1178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just">
                <a:lnSpc>
                  <a:spcPct val="10489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Include tables and/or figures.</a:t>
              </a:r>
              <a:endParaRPr sz="500"/>
            </a:p>
            <a:p>
              <a:pPr indent="0" lvl="0" marL="0" marR="0" rtl="0" algn="just">
                <a:lnSpc>
                  <a:spcPct val="10489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Please add your results here.</a:t>
              </a:r>
              <a:endParaRPr sz="500"/>
            </a:p>
            <a:p>
              <a:pPr indent="0" lvl="0" marL="0" marR="0" rtl="0" algn="just">
                <a:lnSpc>
                  <a:spcPct val="10489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0" name="Google Shape;170;p18"/>
          <p:cNvGrpSpPr/>
          <p:nvPr/>
        </p:nvGrpSpPr>
        <p:grpSpPr>
          <a:xfrm>
            <a:off x="1251756" y="12848800"/>
            <a:ext cx="8206171" cy="1254565"/>
            <a:chOff x="3603026" y="6777262"/>
            <a:chExt cx="23187825" cy="2818614"/>
          </a:xfrm>
        </p:grpSpPr>
        <p:grpSp>
          <p:nvGrpSpPr>
            <p:cNvPr id="171" name="Google Shape;171;p18"/>
            <p:cNvGrpSpPr/>
            <p:nvPr/>
          </p:nvGrpSpPr>
          <p:grpSpPr>
            <a:xfrm>
              <a:off x="3603026" y="6777262"/>
              <a:ext cx="23187825" cy="1068088"/>
              <a:chOff x="0" y="0"/>
              <a:chExt cx="13209398" cy="608457"/>
            </a:xfrm>
          </p:grpSpPr>
          <p:sp>
            <p:nvSpPr>
              <p:cNvPr id="172" name="Google Shape;172;p18"/>
              <p:cNvSpPr/>
              <p:nvPr/>
            </p:nvSpPr>
            <p:spPr>
              <a:xfrm>
                <a:off x="3937" y="3937"/>
                <a:ext cx="13201524" cy="600583"/>
              </a:xfrm>
              <a:custGeom>
                <a:rect b="b" l="l" r="r" t="t"/>
                <a:pathLst>
                  <a:path extrusionOk="0" h="600583" w="13201524">
                    <a:moveTo>
                      <a:pt x="0" y="0"/>
                    </a:moveTo>
                    <a:lnTo>
                      <a:pt x="13201524" y="0"/>
                    </a:lnTo>
                    <a:lnTo>
                      <a:pt x="13201524" y="600583"/>
                    </a:lnTo>
                    <a:lnTo>
                      <a:pt x="0" y="600583"/>
                    </a:ln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  <a:effectLst>
                <a:outerShdw blurRad="50800" rotWithShape="0" dir="5400000" dist="38100">
                  <a:srgbClr val="000000">
                    <a:alpha val="34901"/>
                  </a:srgbClr>
                </a:outerShdw>
              </a:effectLst>
            </p:spPr>
            <p:txBody>
              <a:bodyPr anchorCtr="0" anchor="t" bIns="17575" lIns="35125" spcFirstLastPara="1" rIns="35125" wrap="square" tIns="175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3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3" name="Google Shape;173;p18"/>
              <p:cNvSpPr/>
              <p:nvPr/>
            </p:nvSpPr>
            <p:spPr>
              <a:xfrm>
                <a:off x="0" y="0"/>
                <a:ext cx="13209398" cy="608457"/>
              </a:xfrm>
              <a:custGeom>
                <a:rect b="b" l="l" r="r" t="t"/>
                <a:pathLst>
                  <a:path extrusionOk="0" h="608457" w="13209398">
                    <a:moveTo>
                      <a:pt x="3937" y="0"/>
                    </a:moveTo>
                    <a:lnTo>
                      <a:pt x="13205461" y="0"/>
                    </a:lnTo>
                    <a:cubicBezTo>
                      <a:pt x="13207620" y="0"/>
                      <a:pt x="13209398" y="1778"/>
                      <a:pt x="13209398" y="3937"/>
                    </a:cubicBezTo>
                    <a:lnTo>
                      <a:pt x="13209398" y="604520"/>
                    </a:lnTo>
                    <a:cubicBezTo>
                      <a:pt x="13209398" y="606679"/>
                      <a:pt x="13207620" y="608457"/>
                      <a:pt x="13205461" y="608457"/>
                    </a:cubicBezTo>
                    <a:lnTo>
                      <a:pt x="3937" y="608457"/>
                    </a:lnTo>
                    <a:cubicBezTo>
                      <a:pt x="1778" y="608457"/>
                      <a:pt x="0" y="606679"/>
                      <a:pt x="0" y="604520"/>
                    </a:cubicBezTo>
                    <a:lnTo>
                      <a:pt x="0" y="3937"/>
                    </a:lnTo>
                    <a:cubicBezTo>
                      <a:pt x="0" y="1778"/>
                      <a:pt x="1778" y="0"/>
                      <a:pt x="3937" y="0"/>
                    </a:cubicBezTo>
                    <a:moveTo>
                      <a:pt x="3937" y="7747"/>
                    </a:moveTo>
                    <a:lnTo>
                      <a:pt x="3937" y="3937"/>
                    </a:lnTo>
                    <a:lnTo>
                      <a:pt x="7747" y="3937"/>
                    </a:lnTo>
                    <a:lnTo>
                      <a:pt x="7747" y="604520"/>
                    </a:lnTo>
                    <a:lnTo>
                      <a:pt x="3937" y="604520"/>
                    </a:lnTo>
                    <a:lnTo>
                      <a:pt x="3937" y="600583"/>
                    </a:lnTo>
                    <a:lnTo>
                      <a:pt x="13205461" y="600583"/>
                    </a:lnTo>
                    <a:lnTo>
                      <a:pt x="13205461" y="604520"/>
                    </a:lnTo>
                    <a:lnTo>
                      <a:pt x="13201523" y="604520"/>
                    </a:lnTo>
                    <a:lnTo>
                      <a:pt x="13201523" y="3937"/>
                    </a:lnTo>
                    <a:lnTo>
                      <a:pt x="13205461" y="3937"/>
                    </a:lnTo>
                    <a:lnTo>
                      <a:pt x="13205461" y="7747"/>
                    </a:lnTo>
                    <a:lnTo>
                      <a:pt x="3937" y="7747"/>
                    </a:ln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  <a:effectLst>
                <a:outerShdw blurRad="50800" rotWithShape="0" dir="5400000" dist="38100">
                  <a:srgbClr val="000000">
                    <a:alpha val="34901"/>
                  </a:srgbClr>
                </a:outerShdw>
              </a:effectLst>
            </p:spPr>
            <p:txBody>
              <a:bodyPr anchorCtr="0" anchor="t" bIns="17575" lIns="35125" spcFirstLastPara="1" rIns="35125" wrap="square" tIns="175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3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4" name="Google Shape;174;p18"/>
              <p:cNvSpPr txBox="1"/>
              <p:nvPr/>
            </p:nvSpPr>
            <p:spPr>
              <a:xfrm>
                <a:off x="0" y="0"/>
                <a:ext cx="13209300" cy="608400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  <a:effectLst>
                <a:outerShdw blurRad="50800" rotWithShape="0" dir="5400000" dist="38100">
                  <a:srgbClr val="000000">
                    <a:alpha val="34901"/>
                  </a:srgbClr>
                </a:outerShdw>
              </a:effectLst>
            </p:spPr>
            <p:txBody>
              <a:bodyPr anchorCtr="0" anchor="t" bIns="45675" lIns="45675" spcFirstLastPara="1" rIns="45675" wrap="square" tIns="45675">
                <a:noAutofit/>
              </a:bodyPr>
              <a:lstStyle/>
              <a:p>
                <a:pPr indent="0" lvl="0" marL="0" marR="0" rtl="0" algn="ctr">
                  <a:lnSpc>
                    <a:spcPct val="116983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30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rPr>
                  <a:t>CONCLUSIONS</a:t>
                </a:r>
                <a:endParaRPr sz="500"/>
              </a:p>
            </p:txBody>
          </p:sp>
        </p:grpSp>
        <p:sp>
          <p:nvSpPr>
            <p:cNvPr id="175" name="Google Shape;175;p18"/>
            <p:cNvSpPr txBox="1"/>
            <p:nvPr/>
          </p:nvSpPr>
          <p:spPr>
            <a:xfrm>
              <a:off x="3603026" y="8417476"/>
              <a:ext cx="22836900" cy="1178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just">
                <a:lnSpc>
                  <a:spcPct val="10489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Include your conclusion.</a:t>
              </a:r>
              <a:endParaRPr sz="500"/>
            </a:p>
            <a:p>
              <a:pPr indent="0" lvl="0" marL="0" marR="0" rtl="0" algn="just">
                <a:lnSpc>
                  <a:spcPct val="10489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How significant; does the data agree with others; how will it affect the future?</a:t>
              </a:r>
              <a:endParaRPr sz="500"/>
            </a:p>
            <a:p>
              <a:pPr indent="0" lvl="0" marL="0" marR="0" rtl="0" algn="just">
                <a:lnSpc>
                  <a:spcPct val="10489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6" name="Google Shape;176;p18"/>
          <p:cNvGrpSpPr/>
          <p:nvPr/>
        </p:nvGrpSpPr>
        <p:grpSpPr>
          <a:xfrm>
            <a:off x="1256587" y="16381653"/>
            <a:ext cx="8206171" cy="899375"/>
            <a:chOff x="3603026" y="6777262"/>
            <a:chExt cx="23187825" cy="2020614"/>
          </a:xfrm>
        </p:grpSpPr>
        <p:grpSp>
          <p:nvGrpSpPr>
            <p:cNvPr id="177" name="Google Shape;177;p18"/>
            <p:cNvGrpSpPr/>
            <p:nvPr/>
          </p:nvGrpSpPr>
          <p:grpSpPr>
            <a:xfrm>
              <a:off x="3603026" y="6777262"/>
              <a:ext cx="23187825" cy="1068088"/>
              <a:chOff x="0" y="0"/>
              <a:chExt cx="13209398" cy="608457"/>
            </a:xfrm>
          </p:grpSpPr>
          <p:sp>
            <p:nvSpPr>
              <p:cNvPr id="178" name="Google Shape;178;p18"/>
              <p:cNvSpPr/>
              <p:nvPr/>
            </p:nvSpPr>
            <p:spPr>
              <a:xfrm>
                <a:off x="3937" y="3937"/>
                <a:ext cx="13201524" cy="600583"/>
              </a:xfrm>
              <a:custGeom>
                <a:rect b="b" l="l" r="r" t="t"/>
                <a:pathLst>
                  <a:path extrusionOk="0" h="600583" w="13201524">
                    <a:moveTo>
                      <a:pt x="0" y="0"/>
                    </a:moveTo>
                    <a:lnTo>
                      <a:pt x="13201524" y="0"/>
                    </a:lnTo>
                    <a:lnTo>
                      <a:pt x="13201524" y="600583"/>
                    </a:lnTo>
                    <a:lnTo>
                      <a:pt x="0" y="600583"/>
                    </a:ln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  <a:effectLst>
                <a:outerShdw blurRad="50800" rotWithShape="0" dir="5400000" dist="38100">
                  <a:srgbClr val="000000">
                    <a:alpha val="34901"/>
                  </a:srgbClr>
                </a:outerShdw>
              </a:effectLst>
            </p:spPr>
            <p:txBody>
              <a:bodyPr anchorCtr="0" anchor="t" bIns="17575" lIns="35125" spcFirstLastPara="1" rIns="35125" wrap="square" tIns="175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3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9" name="Google Shape;179;p18"/>
              <p:cNvSpPr/>
              <p:nvPr/>
            </p:nvSpPr>
            <p:spPr>
              <a:xfrm>
                <a:off x="0" y="0"/>
                <a:ext cx="13209398" cy="608457"/>
              </a:xfrm>
              <a:custGeom>
                <a:rect b="b" l="l" r="r" t="t"/>
                <a:pathLst>
                  <a:path extrusionOk="0" h="608457" w="13209398">
                    <a:moveTo>
                      <a:pt x="3937" y="0"/>
                    </a:moveTo>
                    <a:lnTo>
                      <a:pt x="13205461" y="0"/>
                    </a:lnTo>
                    <a:cubicBezTo>
                      <a:pt x="13207620" y="0"/>
                      <a:pt x="13209398" y="1778"/>
                      <a:pt x="13209398" y="3937"/>
                    </a:cubicBezTo>
                    <a:lnTo>
                      <a:pt x="13209398" y="604520"/>
                    </a:lnTo>
                    <a:cubicBezTo>
                      <a:pt x="13209398" y="606679"/>
                      <a:pt x="13207620" y="608457"/>
                      <a:pt x="13205461" y="608457"/>
                    </a:cubicBezTo>
                    <a:lnTo>
                      <a:pt x="3937" y="608457"/>
                    </a:lnTo>
                    <a:cubicBezTo>
                      <a:pt x="1778" y="608457"/>
                      <a:pt x="0" y="606679"/>
                      <a:pt x="0" y="604520"/>
                    </a:cubicBezTo>
                    <a:lnTo>
                      <a:pt x="0" y="3937"/>
                    </a:lnTo>
                    <a:cubicBezTo>
                      <a:pt x="0" y="1778"/>
                      <a:pt x="1778" y="0"/>
                      <a:pt x="3937" y="0"/>
                    </a:cubicBezTo>
                    <a:moveTo>
                      <a:pt x="3937" y="7747"/>
                    </a:moveTo>
                    <a:lnTo>
                      <a:pt x="3937" y="3937"/>
                    </a:lnTo>
                    <a:lnTo>
                      <a:pt x="7747" y="3937"/>
                    </a:lnTo>
                    <a:lnTo>
                      <a:pt x="7747" y="604520"/>
                    </a:lnTo>
                    <a:lnTo>
                      <a:pt x="3937" y="604520"/>
                    </a:lnTo>
                    <a:lnTo>
                      <a:pt x="3937" y="600583"/>
                    </a:lnTo>
                    <a:lnTo>
                      <a:pt x="13205461" y="600583"/>
                    </a:lnTo>
                    <a:lnTo>
                      <a:pt x="13205461" y="604520"/>
                    </a:lnTo>
                    <a:lnTo>
                      <a:pt x="13201523" y="604520"/>
                    </a:lnTo>
                    <a:lnTo>
                      <a:pt x="13201523" y="3937"/>
                    </a:lnTo>
                    <a:lnTo>
                      <a:pt x="13205461" y="3937"/>
                    </a:lnTo>
                    <a:lnTo>
                      <a:pt x="13205461" y="7747"/>
                    </a:lnTo>
                    <a:lnTo>
                      <a:pt x="3937" y="7747"/>
                    </a:ln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  <a:effectLst>
                <a:outerShdw blurRad="50800" rotWithShape="0" dir="5400000" dist="38100">
                  <a:srgbClr val="000000">
                    <a:alpha val="34901"/>
                  </a:srgbClr>
                </a:outerShdw>
              </a:effectLst>
            </p:spPr>
            <p:txBody>
              <a:bodyPr anchorCtr="0" anchor="t" bIns="17575" lIns="35125" spcFirstLastPara="1" rIns="35125" wrap="square" tIns="175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3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0" name="Google Shape;180;p18"/>
              <p:cNvSpPr txBox="1"/>
              <p:nvPr/>
            </p:nvSpPr>
            <p:spPr>
              <a:xfrm>
                <a:off x="0" y="0"/>
                <a:ext cx="13209300" cy="608400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  <a:effectLst>
                <a:outerShdw blurRad="50800" rotWithShape="0" dir="5400000" dist="38100">
                  <a:srgbClr val="000000">
                    <a:alpha val="34901"/>
                  </a:srgbClr>
                </a:outerShdw>
              </a:effectLst>
            </p:spPr>
            <p:txBody>
              <a:bodyPr anchorCtr="0" anchor="t" bIns="45675" lIns="45675" spcFirstLastPara="1" rIns="45675" wrap="square" tIns="45675">
                <a:noAutofit/>
              </a:bodyPr>
              <a:lstStyle/>
              <a:p>
                <a:pPr indent="0" lvl="0" marL="0" marR="0" rtl="0" algn="ctr">
                  <a:lnSpc>
                    <a:spcPct val="116983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30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rPr>
                  <a:t>REFERENCES</a:t>
                </a:r>
                <a:endParaRPr sz="500"/>
              </a:p>
            </p:txBody>
          </p:sp>
        </p:grpSp>
        <p:sp>
          <p:nvSpPr>
            <p:cNvPr id="181" name="Google Shape;181;p18"/>
            <p:cNvSpPr txBox="1"/>
            <p:nvPr/>
          </p:nvSpPr>
          <p:spPr>
            <a:xfrm>
              <a:off x="3603026" y="8417476"/>
              <a:ext cx="22836900" cy="38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just">
                <a:lnSpc>
                  <a:spcPct val="10489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Include any references and acknowledgements here</a:t>
              </a:r>
              <a:endParaRPr sz="500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Facet">
  <a:themeElements>
    <a:clrScheme name="Facet">
      <a:dk1>
        <a:srgbClr val="000000"/>
      </a:dk1>
      <a:lt1>
        <a:srgbClr val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