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9050000" cx="10715625"/>
  <p:notesSz cx="6858000" cy="9144000"/>
  <p:embeddedFontLst>
    <p:embeddedFont>
      <p:font typeface="Century Gothic"/>
      <p:regular r:id="rId7"/>
      <p:bold r:id="rId8"/>
      <p:italic r:id="rId9"/>
      <p:boldItalic r:id="rId10"/>
    </p:embeddedFont>
    <p:embeddedFont>
      <p:font typeface="Open Sans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250">
          <p15:clr>
            <a:srgbClr val="A4A3A4"/>
          </p15:clr>
        </p15:guide>
        <p15:guide id="2" pos="30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250" orient="horz"/>
        <p:guide pos="300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-regular.fntdata"/><Relationship Id="rId10" Type="http://schemas.openxmlformats.org/officeDocument/2006/relationships/font" Target="fonts/CenturyGothic-boldItalic.fntdata"/><Relationship Id="rId13" Type="http://schemas.openxmlformats.org/officeDocument/2006/relationships/font" Target="fonts/OpenSans-italic.fntdata"/><Relationship Id="rId12" Type="http://schemas.openxmlformats.org/officeDocument/2006/relationships/font" Target="fonts/OpenSa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enturyGothic-italic.fntdata"/><Relationship Id="rId14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enturyGothic-regular.fntdata"/><Relationship Id="rId8" Type="http://schemas.openxmlformats.org/officeDocument/2006/relationships/font" Target="fonts/CenturyGothi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51114" y="512763"/>
            <a:ext cx="14418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09" name="Google Shape;109;p1:notes"/>
          <p:cNvSpPr/>
          <p:nvPr>
            <p:ph idx="3" type="sldImg"/>
          </p:nvPr>
        </p:nvSpPr>
        <p:spPr>
          <a:xfrm>
            <a:off x="3851114" y="512763"/>
            <a:ext cx="14418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&lt;number&gt;</a:t>
            </a:r>
            <a:endParaRPr/>
          </a:p>
        </p:txBody>
      </p:sp>
      <p:sp>
        <p:nvSpPr>
          <p:cNvPr id="111" name="Google Shape;111;p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idx="10" type="dt"/>
          </p:nvPr>
        </p:nvSpPr>
        <p:spPr>
          <a:xfrm>
            <a:off x="275119" y="17526005"/>
            <a:ext cx="2411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1" type="ftr"/>
          </p:nvPr>
        </p:nvSpPr>
        <p:spPr>
          <a:xfrm>
            <a:off x="3043239" y="17526005"/>
            <a:ext cx="46293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2" type="sldNum"/>
          </p:nvPr>
        </p:nvSpPr>
        <p:spPr>
          <a:xfrm>
            <a:off x="9168030" y="17526005"/>
            <a:ext cx="1285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gradFill>
          <a:gsLst>
            <a:gs pos="0">
              <a:srgbClr val="E1DFDF"/>
            </a:gs>
            <a:gs pos="77000">
              <a:srgbClr val="C8C6C6"/>
            </a:gs>
            <a:gs pos="100000">
              <a:srgbClr val="C0BEBE"/>
            </a:gs>
          </a:gsLst>
          <a:lin ang="5400000" scaled="0"/>
        </a:gra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/>
          <p:nvPr/>
        </p:nvSpPr>
        <p:spPr>
          <a:xfrm>
            <a:off x="0" y="0"/>
            <a:ext cx="10715700" cy="19050000"/>
          </a:xfrm>
          <a:prstGeom prst="rect">
            <a:avLst/>
          </a:prstGeom>
          <a:blipFill rotWithShape="1">
            <a:blip r:embed="rId2">
              <a:alphaModFix amt="45000"/>
            </a:blip>
            <a:tile algn="tl" flip="none" tx="-44450" sx="85000" ty="38100" sy="85000"/>
          </a:blipFill>
          <a:ln>
            <a:noFill/>
          </a:ln>
        </p:spPr>
        <p:txBody>
          <a:bodyPr anchorCtr="0" anchor="ctr" bIns="35125" lIns="35125" spcFirstLastPara="1" rIns="35125" wrap="square" tIns="35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1149496" y="3541737"/>
            <a:ext cx="8416500" cy="119664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>
              <a:srgbClr val="000000">
                <a:alpha val="65882"/>
              </a:srgbClr>
            </a:outerShdw>
          </a:effectLst>
        </p:spPr>
        <p:txBody>
          <a:bodyPr anchorCtr="0" anchor="ctr" bIns="35125" lIns="35125" spcFirstLastPara="1" rIns="35125" wrap="square" tIns="35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/>
          <p:nvPr/>
        </p:nvSpPr>
        <p:spPr>
          <a:xfrm>
            <a:off x="1275160" y="3848101"/>
            <a:ext cx="8165400" cy="11353800"/>
          </a:xfrm>
          <a:prstGeom prst="rect">
            <a:avLst/>
          </a:prstGeom>
          <a:noFill/>
          <a:ln cap="sq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5125" lIns="35125" spcFirstLastPara="1" rIns="35125" wrap="square" tIns="35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4446986" y="3521473"/>
            <a:ext cx="1821600" cy="1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5125" lIns="35125" spcFirstLastPara="1" rIns="35125" wrap="square" tIns="35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3"/>
          <p:cNvGrpSpPr/>
          <p:nvPr/>
        </p:nvGrpSpPr>
        <p:grpSpPr>
          <a:xfrm>
            <a:off x="4553985" y="3521461"/>
            <a:ext cx="1607298" cy="1523993"/>
            <a:chOff x="5318306" y="1386268"/>
            <a:chExt cx="1567331" cy="645295"/>
          </a:xfrm>
        </p:grpSpPr>
        <p:cxnSp>
          <p:nvCxnSpPr>
            <p:cNvPr id="26" name="Google Shape;26;p3"/>
            <p:cNvCxnSpPr/>
            <p:nvPr/>
          </p:nvCxnSpPr>
          <p:spPr>
            <a:xfrm>
              <a:off x="5318306" y="1386268"/>
              <a:ext cx="0" cy="64008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7" name="Google Shape;27;p3"/>
            <p:cNvCxnSpPr/>
            <p:nvPr/>
          </p:nvCxnSpPr>
          <p:spPr>
            <a:xfrm>
              <a:off x="6885637" y="1386268"/>
              <a:ext cx="0" cy="64008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8" name="Google Shape;28;p3"/>
            <p:cNvCxnSpPr/>
            <p:nvPr/>
          </p:nvCxnSpPr>
          <p:spPr>
            <a:xfrm>
              <a:off x="5318306" y="2031563"/>
              <a:ext cx="1567331" cy="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9" name="Google Shape;29;p3"/>
          <p:cNvSpPr txBox="1"/>
          <p:nvPr>
            <p:ph type="ctrTitle"/>
          </p:nvPr>
        </p:nvSpPr>
        <p:spPr>
          <a:xfrm>
            <a:off x="1372595" y="5809066"/>
            <a:ext cx="7970400" cy="719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900"/>
              <a:buFont typeface="Century Gothic"/>
              <a:buNone/>
              <a:defRPr b="0" sz="7900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1" type="subTitle"/>
          </p:nvPr>
        </p:nvSpPr>
        <p:spPr>
          <a:xfrm>
            <a:off x="1372940" y="13005732"/>
            <a:ext cx="79725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" name="Google Shape;31;p3"/>
          <p:cNvSpPr txBox="1"/>
          <p:nvPr>
            <p:ph idx="10" type="dt"/>
          </p:nvPr>
        </p:nvSpPr>
        <p:spPr>
          <a:xfrm>
            <a:off x="4607721" y="3686634"/>
            <a:ext cx="15003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32" name="Google Shape;32;p3"/>
          <p:cNvSpPr txBox="1"/>
          <p:nvPr>
            <p:ph idx="11" type="ftr"/>
          </p:nvPr>
        </p:nvSpPr>
        <p:spPr>
          <a:xfrm>
            <a:off x="1294848" y="14475171"/>
            <a:ext cx="51903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 sz="1100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33" name="Google Shape;33;p3"/>
          <p:cNvSpPr txBox="1"/>
          <p:nvPr>
            <p:ph idx="12" type="sldNum"/>
          </p:nvPr>
        </p:nvSpPr>
        <p:spPr>
          <a:xfrm>
            <a:off x="7564680" y="14478004"/>
            <a:ext cx="18561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 sz="11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1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1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1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1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1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1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1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1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/>
          <p:nvPr>
            <p:ph type="title"/>
          </p:nvPr>
        </p:nvSpPr>
        <p:spPr>
          <a:xfrm>
            <a:off x="857250" y="1784984"/>
            <a:ext cx="90012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857250" y="5842002"/>
            <a:ext cx="9001200" cy="109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73050" lvl="0" marL="4572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◦"/>
              <a:defRPr/>
            </a:lvl1pPr>
            <a:lvl2pPr indent="-27305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2pPr>
            <a:lvl3pPr indent="-27305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3pPr>
            <a:lvl4pPr indent="-27305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4pPr>
            <a:lvl5pPr indent="-27305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5pPr>
            <a:lvl6pPr indent="-27305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6pPr>
            <a:lvl7pPr indent="-27305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7pPr>
            <a:lvl8pPr indent="-27305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8pPr>
            <a:lvl9pPr indent="-273050" lvl="8" marL="411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0" type="dt"/>
          </p:nvPr>
        </p:nvSpPr>
        <p:spPr>
          <a:xfrm>
            <a:off x="275119" y="17526005"/>
            <a:ext cx="2411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38" name="Google Shape;38;p4"/>
          <p:cNvSpPr txBox="1"/>
          <p:nvPr>
            <p:ph idx="11" type="ftr"/>
          </p:nvPr>
        </p:nvSpPr>
        <p:spPr>
          <a:xfrm>
            <a:off x="3043239" y="17526005"/>
            <a:ext cx="46293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39" name="Google Shape;39;p4"/>
          <p:cNvSpPr txBox="1"/>
          <p:nvPr>
            <p:ph idx="12" type="sldNum"/>
          </p:nvPr>
        </p:nvSpPr>
        <p:spPr>
          <a:xfrm>
            <a:off x="9168030" y="17526005"/>
            <a:ext cx="1285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gradFill>
          <a:gsLst>
            <a:gs pos="0">
              <a:srgbClr val="E1DFDF"/>
            </a:gs>
            <a:gs pos="77000">
              <a:srgbClr val="C8C6C6"/>
            </a:gs>
            <a:gs pos="100000">
              <a:srgbClr val="C0BEBE"/>
            </a:gs>
          </a:gsLst>
          <a:lin ang="5400000" scaled="0"/>
        </a:gra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"/>
          <p:cNvSpPr/>
          <p:nvPr/>
        </p:nvSpPr>
        <p:spPr>
          <a:xfrm>
            <a:off x="0" y="0"/>
            <a:ext cx="10715700" cy="19050000"/>
          </a:xfrm>
          <a:prstGeom prst="rect">
            <a:avLst/>
          </a:prstGeom>
          <a:blipFill rotWithShape="1">
            <a:blip r:embed="rId2">
              <a:alphaModFix amt="45000"/>
            </a:blip>
            <a:tile algn="tl" flip="none" tx="-44450" sx="85000" ty="38100" sy="85000"/>
          </a:blipFill>
          <a:ln>
            <a:noFill/>
          </a:ln>
        </p:spPr>
        <p:txBody>
          <a:bodyPr anchorCtr="0" anchor="ctr" bIns="35125" lIns="35125" spcFirstLastPara="1" rIns="35125" wrap="square" tIns="35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5"/>
          <p:cNvSpPr/>
          <p:nvPr/>
        </p:nvSpPr>
        <p:spPr>
          <a:xfrm>
            <a:off x="1149496" y="3541737"/>
            <a:ext cx="8416500" cy="119664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>
              <a:srgbClr val="000000">
                <a:alpha val="65882"/>
              </a:srgbClr>
            </a:outerShdw>
          </a:effectLst>
        </p:spPr>
        <p:txBody>
          <a:bodyPr anchorCtr="0" anchor="ctr" bIns="35125" lIns="35125" spcFirstLastPara="1" rIns="35125" wrap="square" tIns="35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5"/>
          <p:cNvSpPr/>
          <p:nvPr/>
        </p:nvSpPr>
        <p:spPr>
          <a:xfrm>
            <a:off x="1275160" y="3848101"/>
            <a:ext cx="8165400" cy="11353800"/>
          </a:xfrm>
          <a:prstGeom prst="rect">
            <a:avLst/>
          </a:prstGeom>
          <a:noFill/>
          <a:ln cap="sq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5125" lIns="35125" spcFirstLastPara="1" rIns="35125" wrap="square" tIns="35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5"/>
          <p:cNvSpPr/>
          <p:nvPr/>
        </p:nvSpPr>
        <p:spPr>
          <a:xfrm>
            <a:off x="4446986" y="3521473"/>
            <a:ext cx="1821600" cy="1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5125" lIns="35125" spcFirstLastPara="1" rIns="35125" wrap="square" tIns="35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" name="Google Shape;45;p5"/>
          <p:cNvGrpSpPr/>
          <p:nvPr/>
        </p:nvGrpSpPr>
        <p:grpSpPr>
          <a:xfrm>
            <a:off x="4553985" y="3521461"/>
            <a:ext cx="1607298" cy="1523993"/>
            <a:chOff x="5318306" y="1386268"/>
            <a:chExt cx="1567331" cy="645295"/>
          </a:xfrm>
        </p:grpSpPr>
        <p:cxnSp>
          <p:nvCxnSpPr>
            <p:cNvPr id="46" name="Google Shape;46;p5"/>
            <p:cNvCxnSpPr/>
            <p:nvPr/>
          </p:nvCxnSpPr>
          <p:spPr>
            <a:xfrm>
              <a:off x="5318306" y="1386268"/>
              <a:ext cx="0" cy="64008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7" name="Google Shape;47;p5"/>
            <p:cNvCxnSpPr/>
            <p:nvPr/>
          </p:nvCxnSpPr>
          <p:spPr>
            <a:xfrm>
              <a:off x="6885637" y="1386268"/>
              <a:ext cx="0" cy="64008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8" name="Google Shape;48;p5"/>
            <p:cNvCxnSpPr/>
            <p:nvPr/>
          </p:nvCxnSpPr>
          <p:spPr>
            <a:xfrm>
              <a:off x="5318306" y="2031563"/>
              <a:ext cx="1567331" cy="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49" name="Google Shape;49;p5"/>
          <p:cNvSpPr txBox="1"/>
          <p:nvPr>
            <p:ph type="title"/>
          </p:nvPr>
        </p:nvSpPr>
        <p:spPr>
          <a:xfrm>
            <a:off x="1374278" y="5817527"/>
            <a:ext cx="7972500" cy="718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900"/>
              <a:buFont typeface="Century Gothic"/>
              <a:buNone/>
              <a:defRPr sz="7900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50" name="Google Shape;50;p5"/>
          <p:cNvSpPr txBox="1"/>
          <p:nvPr>
            <p:ph idx="1" type="body"/>
          </p:nvPr>
        </p:nvSpPr>
        <p:spPr>
          <a:xfrm>
            <a:off x="1374279" y="13005732"/>
            <a:ext cx="79725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1" name="Google Shape;51;p5"/>
          <p:cNvSpPr txBox="1"/>
          <p:nvPr>
            <p:ph idx="10" type="dt"/>
          </p:nvPr>
        </p:nvSpPr>
        <p:spPr>
          <a:xfrm>
            <a:off x="4607721" y="3683001"/>
            <a:ext cx="15003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52" name="Google Shape;52;p5"/>
          <p:cNvSpPr txBox="1"/>
          <p:nvPr>
            <p:ph idx="11" type="ftr"/>
          </p:nvPr>
        </p:nvSpPr>
        <p:spPr>
          <a:xfrm>
            <a:off x="1294546" y="14475171"/>
            <a:ext cx="51918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53" name="Google Shape;53;p5"/>
          <p:cNvSpPr txBox="1"/>
          <p:nvPr>
            <p:ph idx="12" type="sldNum"/>
          </p:nvPr>
        </p:nvSpPr>
        <p:spPr>
          <a:xfrm>
            <a:off x="7562555" y="14475171"/>
            <a:ext cx="18564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"/>
          <p:cNvSpPr txBox="1"/>
          <p:nvPr>
            <p:ph type="title"/>
          </p:nvPr>
        </p:nvSpPr>
        <p:spPr>
          <a:xfrm>
            <a:off x="857250" y="1784984"/>
            <a:ext cx="90012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56" name="Google Shape;56;p6"/>
          <p:cNvSpPr txBox="1"/>
          <p:nvPr>
            <p:ph idx="1" type="body"/>
          </p:nvPr>
        </p:nvSpPr>
        <p:spPr>
          <a:xfrm>
            <a:off x="857250" y="5842002"/>
            <a:ext cx="4286400" cy="109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374650" lvl="0" marL="4572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2300"/>
              <a:buChar char="◦"/>
              <a:defRPr sz="2300"/>
            </a:lvl1pPr>
            <a:lvl2pPr indent="-355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◦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57" name="Google Shape;57;p6"/>
          <p:cNvSpPr txBox="1"/>
          <p:nvPr>
            <p:ph idx="2" type="body"/>
          </p:nvPr>
        </p:nvSpPr>
        <p:spPr>
          <a:xfrm>
            <a:off x="5572127" y="5842002"/>
            <a:ext cx="4286400" cy="109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374650" lvl="0" marL="4572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2300"/>
              <a:buChar char="◦"/>
              <a:defRPr sz="2300"/>
            </a:lvl1pPr>
            <a:lvl2pPr indent="-355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◦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58" name="Google Shape;58;p6"/>
          <p:cNvSpPr txBox="1"/>
          <p:nvPr>
            <p:ph idx="10" type="dt"/>
          </p:nvPr>
        </p:nvSpPr>
        <p:spPr>
          <a:xfrm>
            <a:off x="275119" y="17526005"/>
            <a:ext cx="2411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59" name="Google Shape;59;p6"/>
          <p:cNvSpPr txBox="1"/>
          <p:nvPr>
            <p:ph idx="11" type="ftr"/>
          </p:nvPr>
        </p:nvSpPr>
        <p:spPr>
          <a:xfrm>
            <a:off x="3043239" y="17526005"/>
            <a:ext cx="46293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60" name="Google Shape;60;p6"/>
          <p:cNvSpPr txBox="1"/>
          <p:nvPr>
            <p:ph idx="12" type="sldNum"/>
          </p:nvPr>
        </p:nvSpPr>
        <p:spPr>
          <a:xfrm>
            <a:off x="9168030" y="17526005"/>
            <a:ext cx="1285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"/>
          <p:cNvSpPr txBox="1"/>
          <p:nvPr>
            <p:ph type="title"/>
          </p:nvPr>
        </p:nvSpPr>
        <p:spPr>
          <a:xfrm>
            <a:off x="857250" y="1784984"/>
            <a:ext cx="90012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63" name="Google Shape;63;p7"/>
          <p:cNvSpPr txBox="1"/>
          <p:nvPr>
            <p:ph idx="1" type="body"/>
          </p:nvPr>
        </p:nvSpPr>
        <p:spPr>
          <a:xfrm>
            <a:off x="857250" y="5762040"/>
            <a:ext cx="4286400" cy="17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b="1" sz="24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 b="1" sz="23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64" name="Google Shape;64;p7"/>
          <p:cNvSpPr txBox="1"/>
          <p:nvPr>
            <p:ph idx="2" type="body"/>
          </p:nvPr>
        </p:nvSpPr>
        <p:spPr>
          <a:xfrm>
            <a:off x="857250" y="7655275"/>
            <a:ext cx="4286400" cy="88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374650" lvl="0" marL="4572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2300"/>
              <a:buChar char="◦"/>
              <a:defRPr sz="2300"/>
            </a:lvl1pPr>
            <a:lvl2pPr indent="-355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◦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65" name="Google Shape;65;p7"/>
          <p:cNvSpPr txBox="1"/>
          <p:nvPr>
            <p:ph idx="3" type="body"/>
          </p:nvPr>
        </p:nvSpPr>
        <p:spPr>
          <a:xfrm>
            <a:off x="5572127" y="5762040"/>
            <a:ext cx="4286400" cy="17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b="1" sz="24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 b="1" sz="23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66" name="Google Shape;66;p7"/>
          <p:cNvSpPr txBox="1"/>
          <p:nvPr>
            <p:ph idx="4" type="body"/>
          </p:nvPr>
        </p:nvSpPr>
        <p:spPr>
          <a:xfrm>
            <a:off x="5572127" y="7657172"/>
            <a:ext cx="4286400" cy="88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374650" lvl="0" marL="4572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2300"/>
              <a:buChar char="◦"/>
              <a:defRPr sz="2300"/>
            </a:lvl1pPr>
            <a:lvl2pPr indent="-355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◦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67" name="Google Shape;67;p7"/>
          <p:cNvSpPr txBox="1"/>
          <p:nvPr>
            <p:ph idx="10" type="dt"/>
          </p:nvPr>
        </p:nvSpPr>
        <p:spPr>
          <a:xfrm>
            <a:off x="275119" y="17526005"/>
            <a:ext cx="2411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1" type="ftr"/>
          </p:nvPr>
        </p:nvSpPr>
        <p:spPr>
          <a:xfrm>
            <a:off x="3043239" y="17526005"/>
            <a:ext cx="46293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69" name="Google Shape;69;p7"/>
          <p:cNvSpPr txBox="1"/>
          <p:nvPr>
            <p:ph idx="12" type="sldNum"/>
          </p:nvPr>
        </p:nvSpPr>
        <p:spPr>
          <a:xfrm>
            <a:off x="9168030" y="17526005"/>
            <a:ext cx="1285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8"/>
          <p:cNvSpPr txBox="1"/>
          <p:nvPr>
            <p:ph type="title"/>
          </p:nvPr>
        </p:nvSpPr>
        <p:spPr>
          <a:xfrm>
            <a:off x="857250" y="1784984"/>
            <a:ext cx="90012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72" name="Google Shape;72;p8"/>
          <p:cNvSpPr txBox="1"/>
          <p:nvPr>
            <p:ph idx="10" type="dt"/>
          </p:nvPr>
        </p:nvSpPr>
        <p:spPr>
          <a:xfrm>
            <a:off x="275119" y="17526005"/>
            <a:ext cx="2411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1" type="ftr"/>
          </p:nvPr>
        </p:nvSpPr>
        <p:spPr>
          <a:xfrm>
            <a:off x="3043239" y="17526005"/>
            <a:ext cx="46293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74" name="Google Shape;74;p8"/>
          <p:cNvSpPr txBox="1"/>
          <p:nvPr>
            <p:ph idx="12" type="sldNum"/>
          </p:nvPr>
        </p:nvSpPr>
        <p:spPr>
          <a:xfrm>
            <a:off x="9168030" y="17526005"/>
            <a:ext cx="1285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9"/>
          <p:cNvSpPr/>
          <p:nvPr/>
        </p:nvSpPr>
        <p:spPr>
          <a:xfrm>
            <a:off x="215797" y="482600"/>
            <a:ext cx="7498200" cy="1808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5125" lIns="35125" spcFirstLastPara="1" rIns="35125" wrap="square" tIns="35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9"/>
          <p:cNvSpPr/>
          <p:nvPr/>
        </p:nvSpPr>
        <p:spPr>
          <a:xfrm>
            <a:off x="7928078" y="482600"/>
            <a:ext cx="2571900" cy="1808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5125" lIns="35125" spcFirstLastPara="1" rIns="35125" wrap="square" tIns="35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9"/>
          <p:cNvSpPr txBox="1"/>
          <p:nvPr>
            <p:ph type="title"/>
          </p:nvPr>
        </p:nvSpPr>
        <p:spPr>
          <a:xfrm>
            <a:off x="8170668" y="1687201"/>
            <a:ext cx="21363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entury Gothic"/>
              <a:buNone/>
              <a:defRPr b="0" sz="3100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79" name="Google Shape;79;p9"/>
          <p:cNvSpPr txBox="1"/>
          <p:nvPr>
            <p:ph idx="1" type="body"/>
          </p:nvPr>
        </p:nvSpPr>
        <p:spPr>
          <a:xfrm>
            <a:off x="783957" y="2519843"/>
            <a:ext cx="6361800" cy="140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374650" lvl="0" marL="4572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2300"/>
              <a:buChar char="◦"/>
              <a:defRPr sz="2300"/>
            </a:lvl1pPr>
            <a:lvl2pPr indent="-355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◦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80" name="Google Shape;80;p9"/>
          <p:cNvSpPr txBox="1"/>
          <p:nvPr>
            <p:ph idx="2" type="body"/>
          </p:nvPr>
        </p:nvSpPr>
        <p:spPr>
          <a:xfrm>
            <a:off x="8170668" y="6350002"/>
            <a:ext cx="2136300" cy="97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700"/>
              <a:buNone/>
              <a:defRPr sz="17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  <a:defRPr sz="15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None/>
              <a:defRPr sz="13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1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1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1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1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1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81" name="Google Shape;81;p9"/>
          <p:cNvSpPr txBox="1"/>
          <p:nvPr>
            <p:ph idx="10" type="dt"/>
          </p:nvPr>
        </p:nvSpPr>
        <p:spPr>
          <a:xfrm>
            <a:off x="275119" y="17526005"/>
            <a:ext cx="2411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82" name="Google Shape;82;p9"/>
          <p:cNvSpPr txBox="1"/>
          <p:nvPr>
            <p:ph idx="11" type="ftr"/>
          </p:nvPr>
        </p:nvSpPr>
        <p:spPr>
          <a:xfrm>
            <a:off x="3043239" y="17526005"/>
            <a:ext cx="46293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83" name="Google Shape;83;p9"/>
          <p:cNvSpPr txBox="1"/>
          <p:nvPr>
            <p:ph idx="12" type="sldNum"/>
          </p:nvPr>
        </p:nvSpPr>
        <p:spPr>
          <a:xfrm>
            <a:off x="9135072" y="17528022"/>
            <a:ext cx="1285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4" name="Google Shape;84;p9"/>
          <p:cNvSpPr/>
          <p:nvPr/>
        </p:nvSpPr>
        <p:spPr>
          <a:xfrm>
            <a:off x="8048629" y="762000"/>
            <a:ext cx="2330700" cy="17526000"/>
          </a:xfrm>
          <a:prstGeom prst="rect">
            <a:avLst/>
          </a:prstGeom>
          <a:noFill/>
          <a:ln cap="sq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5125" lIns="35125" spcFirstLastPara="1" rIns="35125" wrap="square" tIns="35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0"/>
          <p:cNvSpPr/>
          <p:nvPr/>
        </p:nvSpPr>
        <p:spPr>
          <a:xfrm>
            <a:off x="7928078" y="482600"/>
            <a:ext cx="2571900" cy="1808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5125" lIns="35125" spcFirstLastPara="1" rIns="35125" wrap="square" tIns="35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0"/>
          <p:cNvSpPr txBox="1"/>
          <p:nvPr>
            <p:ph type="title"/>
          </p:nvPr>
        </p:nvSpPr>
        <p:spPr>
          <a:xfrm>
            <a:off x="8170668" y="1676400"/>
            <a:ext cx="21378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entury Gothic"/>
              <a:buNone/>
              <a:defRPr b="0" sz="3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88" name="Google Shape;88;p10"/>
          <p:cNvSpPr/>
          <p:nvPr>
            <p:ph idx="2" type="pic"/>
          </p:nvPr>
        </p:nvSpPr>
        <p:spPr>
          <a:xfrm>
            <a:off x="200917" y="482600"/>
            <a:ext cx="7498200" cy="18084900"/>
          </a:xfrm>
          <a:prstGeom prst="rect">
            <a:avLst/>
          </a:prstGeom>
          <a:solidFill>
            <a:srgbClr val="8DA9DB"/>
          </a:solidFill>
          <a:ln>
            <a:noFill/>
          </a:ln>
        </p:spPr>
      </p:sp>
      <p:sp>
        <p:nvSpPr>
          <p:cNvPr id="89" name="Google Shape;89;p10"/>
          <p:cNvSpPr txBox="1"/>
          <p:nvPr>
            <p:ph idx="1" type="body"/>
          </p:nvPr>
        </p:nvSpPr>
        <p:spPr>
          <a:xfrm>
            <a:off x="8170668" y="6350002"/>
            <a:ext cx="2137800" cy="97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700"/>
              <a:buNone/>
              <a:defRPr sz="17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  <a:defRPr sz="15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None/>
              <a:defRPr sz="13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1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1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1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1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1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90" name="Google Shape;90;p10"/>
          <p:cNvSpPr txBox="1"/>
          <p:nvPr>
            <p:ph idx="10" type="dt"/>
          </p:nvPr>
        </p:nvSpPr>
        <p:spPr>
          <a:xfrm>
            <a:off x="275119" y="17526005"/>
            <a:ext cx="2411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91" name="Google Shape;91;p10"/>
          <p:cNvSpPr txBox="1"/>
          <p:nvPr>
            <p:ph idx="11" type="ftr"/>
          </p:nvPr>
        </p:nvSpPr>
        <p:spPr>
          <a:xfrm>
            <a:off x="3043239" y="17526005"/>
            <a:ext cx="46293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00"/>
              <a:buNone/>
              <a:defRPr sz="1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>
            <p:ph idx="12" type="sldNum"/>
          </p:nvPr>
        </p:nvSpPr>
        <p:spPr>
          <a:xfrm>
            <a:off x="9137753" y="17526005"/>
            <a:ext cx="1285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3" name="Google Shape;93;p10"/>
          <p:cNvSpPr/>
          <p:nvPr/>
        </p:nvSpPr>
        <p:spPr>
          <a:xfrm>
            <a:off x="8048629" y="762000"/>
            <a:ext cx="2330700" cy="17526000"/>
          </a:xfrm>
          <a:prstGeom prst="rect">
            <a:avLst/>
          </a:prstGeom>
          <a:noFill/>
          <a:ln cap="sq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5125" lIns="35125" spcFirstLastPara="1" rIns="35125" wrap="square" tIns="35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/>
          <p:nvPr>
            <p:ph type="title"/>
          </p:nvPr>
        </p:nvSpPr>
        <p:spPr>
          <a:xfrm>
            <a:off x="857250" y="1784984"/>
            <a:ext cx="90012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96" name="Google Shape;96;p11"/>
          <p:cNvSpPr txBox="1"/>
          <p:nvPr>
            <p:ph idx="1" type="body"/>
          </p:nvPr>
        </p:nvSpPr>
        <p:spPr>
          <a:xfrm rot="5400000">
            <a:off x="-103271" y="6802452"/>
            <a:ext cx="10922100" cy="90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73050" lvl="0" marL="4572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◦"/>
              <a:defRPr/>
            </a:lvl1pPr>
            <a:lvl2pPr indent="-27305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2pPr>
            <a:lvl3pPr indent="-27305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3pPr>
            <a:lvl4pPr indent="-27305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4pPr>
            <a:lvl5pPr indent="-27305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5pPr>
            <a:lvl6pPr indent="-27305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6pPr>
            <a:lvl7pPr indent="-27305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7pPr>
            <a:lvl8pPr indent="-27305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8pPr>
            <a:lvl9pPr indent="-273050" lvl="8" marL="411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9pPr>
          </a:lstStyle>
          <a:p/>
        </p:txBody>
      </p:sp>
      <p:sp>
        <p:nvSpPr>
          <p:cNvPr id="97" name="Google Shape;97;p11"/>
          <p:cNvSpPr txBox="1"/>
          <p:nvPr>
            <p:ph idx="10" type="dt"/>
          </p:nvPr>
        </p:nvSpPr>
        <p:spPr>
          <a:xfrm>
            <a:off x="275119" y="17526005"/>
            <a:ext cx="2411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98" name="Google Shape;98;p11"/>
          <p:cNvSpPr txBox="1"/>
          <p:nvPr>
            <p:ph idx="11" type="ftr"/>
          </p:nvPr>
        </p:nvSpPr>
        <p:spPr>
          <a:xfrm>
            <a:off x="3043239" y="17526005"/>
            <a:ext cx="46293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>
            <p:ph idx="12" type="sldNum"/>
          </p:nvPr>
        </p:nvSpPr>
        <p:spPr>
          <a:xfrm>
            <a:off x="9168030" y="17526005"/>
            <a:ext cx="1285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2"/>
          <p:cNvSpPr txBox="1"/>
          <p:nvPr>
            <p:ph type="title"/>
          </p:nvPr>
        </p:nvSpPr>
        <p:spPr>
          <a:xfrm rot="5400000">
            <a:off x="1638330" y="8380967"/>
            <a:ext cx="14604900" cy="207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02" name="Google Shape;102;p12"/>
          <p:cNvSpPr txBox="1"/>
          <p:nvPr>
            <p:ph idx="1" type="body"/>
          </p:nvPr>
        </p:nvSpPr>
        <p:spPr>
          <a:xfrm rot="5400000">
            <a:off x="-3016246" y="5869517"/>
            <a:ext cx="14604900" cy="70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73050" lvl="0" marL="4572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◦"/>
              <a:defRPr/>
            </a:lvl1pPr>
            <a:lvl2pPr indent="-27305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2pPr>
            <a:lvl3pPr indent="-27305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3pPr>
            <a:lvl4pPr indent="-27305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4pPr>
            <a:lvl5pPr indent="-27305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5pPr>
            <a:lvl6pPr indent="-27305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6pPr>
            <a:lvl7pPr indent="-27305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7pPr>
            <a:lvl8pPr indent="-27305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8pPr>
            <a:lvl9pPr indent="-273050" lvl="8" marL="411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00"/>
              <a:buChar char="◦"/>
              <a:defRPr/>
            </a:lvl9pPr>
          </a:lstStyle>
          <a:p/>
        </p:txBody>
      </p:sp>
      <p:sp>
        <p:nvSpPr>
          <p:cNvPr id="103" name="Google Shape;103;p12"/>
          <p:cNvSpPr txBox="1"/>
          <p:nvPr>
            <p:ph idx="10" type="dt"/>
          </p:nvPr>
        </p:nvSpPr>
        <p:spPr>
          <a:xfrm>
            <a:off x="275119" y="17526005"/>
            <a:ext cx="2411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04" name="Google Shape;104;p12"/>
          <p:cNvSpPr txBox="1"/>
          <p:nvPr>
            <p:ph idx="11" type="ftr"/>
          </p:nvPr>
        </p:nvSpPr>
        <p:spPr>
          <a:xfrm>
            <a:off x="3043239" y="17526005"/>
            <a:ext cx="46293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05" name="Google Shape;105;p12"/>
          <p:cNvSpPr txBox="1"/>
          <p:nvPr>
            <p:ph idx="12" type="sldNum"/>
          </p:nvPr>
        </p:nvSpPr>
        <p:spPr>
          <a:xfrm>
            <a:off x="9168030" y="17526005"/>
            <a:ext cx="1285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206276" y="482600"/>
            <a:ext cx="10303200" cy="1808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5125" lIns="35125" spcFirstLastPara="1" rIns="35125" wrap="square" tIns="35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1"/>
          <p:cNvSpPr txBox="1"/>
          <p:nvPr>
            <p:ph type="title"/>
          </p:nvPr>
        </p:nvSpPr>
        <p:spPr>
          <a:xfrm>
            <a:off x="857250" y="1784984"/>
            <a:ext cx="90012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100"/>
              <a:buFont typeface="Century Gothic"/>
              <a:buNone/>
              <a:defRPr b="0" i="0" sz="51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9pPr>
          </a:lstStyle>
          <a:p/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857250" y="5842002"/>
            <a:ext cx="9001200" cy="109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374650" lvl="0" marL="45720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262626"/>
              </a:buClr>
              <a:buSzPts val="2300"/>
              <a:buFont typeface="Garamond"/>
              <a:buChar char="◦"/>
              <a:defRPr b="0" i="0" sz="23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Garamond"/>
              <a:buChar char="◦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Garamond"/>
              <a:buChar char="◦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Garamond"/>
              <a:buChar char="◦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Garamond"/>
              <a:buChar char="◦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Garamond"/>
              <a:buChar char="◦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Garamond"/>
              <a:buChar char="◦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Garamond"/>
              <a:buChar char="◦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Garamond"/>
              <a:buChar char="◦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0" type="dt"/>
          </p:nvPr>
        </p:nvSpPr>
        <p:spPr>
          <a:xfrm>
            <a:off x="275119" y="17526005"/>
            <a:ext cx="2411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11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1" type="ftr"/>
          </p:nvPr>
        </p:nvSpPr>
        <p:spPr>
          <a:xfrm>
            <a:off x="3043239" y="17526005"/>
            <a:ext cx="46293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11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2" type="sldNum"/>
          </p:nvPr>
        </p:nvSpPr>
        <p:spPr>
          <a:xfrm>
            <a:off x="9168030" y="17526005"/>
            <a:ext cx="1285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3"/>
          <p:cNvSpPr txBox="1"/>
          <p:nvPr/>
        </p:nvSpPr>
        <p:spPr>
          <a:xfrm>
            <a:off x="2022771" y="1628891"/>
            <a:ext cx="637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Add Author Names and Information</a:t>
            </a:r>
            <a:endParaRPr sz="500"/>
          </a:p>
        </p:txBody>
      </p:sp>
      <p:sp>
        <p:nvSpPr>
          <p:cNvPr id="115" name="Google Shape;115;p13"/>
          <p:cNvSpPr txBox="1"/>
          <p:nvPr/>
        </p:nvSpPr>
        <p:spPr>
          <a:xfrm>
            <a:off x="2060423" y="2027629"/>
            <a:ext cx="6337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Include </a:t>
            </a:r>
            <a:r>
              <a:rPr b="0" i="0" lang="en-US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University</a:t>
            </a:r>
            <a:r>
              <a:rPr b="0"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or Department Names if Needed</a:t>
            </a:r>
            <a:endParaRPr sz="500"/>
          </a:p>
        </p:txBody>
      </p:sp>
      <p:sp>
        <p:nvSpPr>
          <p:cNvPr id="116" name="Google Shape;116;p13"/>
          <p:cNvSpPr/>
          <p:nvPr/>
        </p:nvSpPr>
        <p:spPr>
          <a:xfrm>
            <a:off x="221387" y="241293"/>
            <a:ext cx="10272900" cy="1316100"/>
          </a:xfrm>
          <a:prstGeom prst="ribbon2">
            <a:avLst>
              <a:gd fmla="val 20532" name="adj1"/>
              <a:gd fmla="val 75000" name="adj2"/>
            </a:avLst>
          </a:prstGeom>
          <a:solidFill>
            <a:srgbClr val="BBD6EE"/>
          </a:solidFill>
          <a:ln cap="flat" cmpd="sng" w="12700">
            <a:solidFill>
              <a:srgbClr val="6434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7575" lIns="35125" spcFirstLastPara="1" rIns="35125" wrap="square" tIns="17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00" u="none" cap="none" strike="noStrike">
              <a:solidFill>
                <a:srgbClr val="1F386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1318411" y="632272"/>
            <a:ext cx="8166000" cy="4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976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REPLACE THIS TEXT WITH YOUR TITLE</a:t>
            </a:r>
            <a:endParaRPr sz="500"/>
          </a:p>
        </p:txBody>
      </p:sp>
      <p:grpSp>
        <p:nvGrpSpPr>
          <p:cNvPr id="118" name="Google Shape;118;p13"/>
          <p:cNvGrpSpPr/>
          <p:nvPr/>
        </p:nvGrpSpPr>
        <p:grpSpPr>
          <a:xfrm>
            <a:off x="496978" y="2990262"/>
            <a:ext cx="4477466" cy="4769531"/>
            <a:chOff x="1415030" y="7866842"/>
            <a:chExt cx="11924010" cy="10715639"/>
          </a:xfrm>
        </p:grpSpPr>
        <p:sp>
          <p:nvSpPr>
            <p:cNvPr id="119" name="Google Shape;119;p13"/>
            <p:cNvSpPr/>
            <p:nvPr/>
          </p:nvSpPr>
          <p:spPr>
            <a:xfrm>
              <a:off x="1415030" y="7866842"/>
              <a:ext cx="11924010" cy="10715639"/>
            </a:xfrm>
            <a:prstGeom prst="homePlate">
              <a:avLst>
                <a:gd fmla="val 16187" name="adj"/>
              </a:avLst>
            </a:prstGeom>
            <a:solidFill>
              <a:srgbClr val="9CC2E5"/>
            </a:solidFill>
            <a:ln>
              <a:noFill/>
            </a:ln>
          </p:spPr>
          <p:txBody>
            <a:bodyPr anchorCtr="0" anchor="ctr" bIns="17575" lIns="35125" spcFirstLastPara="1" rIns="35125" wrap="square" tIns="175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7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20" name="Google Shape;120;p13"/>
            <p:cNvSpPr txBox="1"/>
            <p:nvPr/>
          </p:nvSpPr>
          <p:spPr>
            <a:xfrm>
              <a:off x="1894229" y="9507473"/>
              <a:ext cx="9601200" cy="4370400"/>
            </a:xfrm>
            <a:prstGeom prst="rect">
              <a:avLst/>
            </a:prstGeom>
            <a:solidFill>
              <a:srgbClr val="9CC2E5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48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l">
                <a:lnSpc>
                  <a:spcPct val="1048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Include the aims of the study; short background where necessary.</a:t>
              </a:r>
              <a:endParaRPr sz="500"/>
            </a:p>
            <a:p>
              <a:pPr indent="0" lvl="0" marL="0" marR="0" rtl="0" algn="l">
                <a:lnSpc>
                  <a:spcPct val="1048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l">
                <a:lnSpc>
                  <a:spcPct val="1048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To change the background color of any text box: Double-click near the edge to open the Format tool, select ‘Colors and Lines’, and change the fill color to whatever you like.</a:t>
              </a:r>
              <a:endParaRPr sz="500"/>
            </a:p>
            <a:p>
              <a:pPr indent="0" lvl="0" marL="0" marR="0" rtl="0" algn="l">
                <a:lnSpc>
                  <a:spcPct val="1048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l">
                <a:lnSpc>
                  <a:spcPct val="1048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To charge the text font and size, highlight text and select font and size dropdown on the home menu.</a:t>
              </a:r>
              <a:endParaRPr sz="500"/>
            </a:p>
          </p:txBody>
        </p:sp>
        <p:sp>
          <p:nvSpPr>
            <p:cNvPr id="121" name="Google Shape;121;p13"/>
            <p:cNvSpPr txBox="1"/>
            <p:nvPr/>
          </p:nvSpPr>
          <p:spPr>
            <a:xfrm>
              <a:off x="1894229" y="8302066"/>
              <a:ext cx="5620800" cy="875100"/>
            </a:xfrm>
            <a:prstGeom prst="rect">
              <a:avLst/>
            </a:prstGeom>
            <a:solidFill>
              <a:srgbClr val="9CC2E5"/>
            </a:solidFill>
            <a:ln>
              <a:noFill/>
            </a:ln>
          </p:spPr>
          <p:txBody>
            <a:bodyPr anchorCtr="0" anchor="t" bIns="17575" lIns="35125" spcFirstLastPara="1" rIns="35125" wrap="square" tIns="175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3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OBJECTIVES</a:t>
              </a:r>
              <a:endParaRPr b="1" sz="23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22" name="Google Shape;122;p13"/>
          <p:cNvGrpSpPr/>
          <p:nvPr/>
        </p:nvGrpSpPr>
        <p:grpSpPr>
          <a:xfrm>
            <a:off x="5331846" y="2990261"/>
            <a:ext cx="4880539" cy="4779405"/>
            <a:chOff x="14671606" y="7844657"/>
            <a:chExt cx="13709378" cy="10737824"/>
          </a:xfrm>
        </p:grpSpPr>
        <p:sp>
          <p:nvSpPr>
            <p:cNvPr id="123" name="Google Shape;123;p13"/>
            <p:cNvSpPr/>
            <p:nvPr/>
          </p:nvSpPr>
          <p:spPr>
            <a:xfrm rot="5400000">
              <a:off x="16157383" y="6358880"/>
              <a:ext cx="10737824" cy="13709378"/>
            </a:xfrm>
            <a:prstGeom prst="homePlate">
              <a:avLst>
                <a:gd fmla="val 16187" name="adj"/>
              </a:avLst>
            </a:prstGeom>
            <a:solidFill>
              <a:srgbClr val="BBD6EE"/>
            </a:solidFill>
            <a:ln>
              <a:noFill/>
            </a:ln>
          </p:spPr>
          <p:txBody>
            <a:bodyPr anchorCtr="0" anchor="ctr" bIns="17575" lIns="35125" spcFirstLastPara="1" rIns="35125" wrap="square" tIns="175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24" name="Google Shape;124;p13"/>
            <p:cNvSpPr txBox="1"/>
            <p:nvPr/>
          </p:nvSpPr>
          <p:spPr>
            <a:xfrm>
              <a:off x="15137605" y="9807926"/>
              <a:ext cx="13172100" cy="809400"/>
            </a:xfrm>
            <a:prstGeom prst="rect">
              <a:avLst/>
            </a:prstGeom>
            <a:solidFill>
              <a:srgbClr val="BBD6EE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275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Include special techniques used; limitations; statistics</a:t>
              </a:r>
              <a:endParaRPr sz="500"/>
            </a:p>
            <a:p>
              <a:pPr indent="0" lvl="0" marL="0" marR="0" rtl="0" algn="l">
                <a:lnSpc>
                  <a:spcPct val="11275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25" name="Google Shape;125;p13"/>
            <p:cNvSpPr txBox="1"/>
            <p:nvPr/>
          </p:nvSpPr>
          <p:spPr>
            <a:xfrm>
              <a:off x="15137605" y="8296208"/>
              <a:ext cx="5620800" cy="875100"/>
            </a:xfrm>
            <a:prstGeom prst="rect">
              <a:avLst/>
            </a:prstGeom>
            <a:solidFill>
              <a:srgbClr val="BBD6EE"/>
            </a:solidFill>
            <a:ln>
              <a:noFill/>
            </a:ln>
          </p:spPr>
          <p:txBody>
            <a:bodyPr anchorCtr="0" anchor="t" bIns="17575" lIns="35125" spcFirstLastPara="1" rIns="35125" wrap="square" tIns="175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3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METHODS</a:t>
              </a:r>
              <a:endParaRPr b="1" sz="23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26" name="Google Shape;126;p13"/>
          <p:cNvGrpSpPr/>
          <p:nvPr/>
        </p:nvGrpSpPr>
        <p:grpSpPr>
          <a:xfrm>
            <a:off x="5331276" y="8541494"/>
            <a:ext cx="4817475" cy="5133754"/>
            <a:chOff x="14671606" y="7844657"/>
            <a:chExt cx="13709378" cy="10737824"/>
          </a:xfrm>
        </p:grpSpPr>
        <p:sp>
          <p:nvSpPr>
            <p:cNvPr id="127" name="Google Shape;127;p13"/>
            <p:cNvSpPr/>
            <p:nvPr/>
          </p:nvSpPr>
          <p:spPr>
            <a:xfrm rot="5400000">
              <a:off x="16157383" y="6358880"/>
              <a:ext cx="10737824" cy="13709378"/>
            </a:xfrm>
            <a:prstGeom prst="homePlate">
              <a:avLst>
                <a:gd fmla="val 16187" name="adj"/>
              </a:avLst>
            </a:prstGeom>
            <a:solidFill>
              <a:srgbClr val="9CC2E5"/>
            </a:solidFill>
            <a:ln>
              <a:noFill/>
            </a:ln>
          </p:spPr>
          <p:txBody>
            <a:bodyPr anchorCtr="0" anchor="ctr" bIns="17575" lIns="35125" spcFirstLastPara="1" rIns="35125" wrap="square" tIns="175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28" name="Google Shape;128;p13"/>
            <p:cNvSpPr txBox="1"/>
            <p:nvPr/>
          </p:nvSpPr>
          <p:spPr>
            <a:xfrm>
              <a:off x="15137605" y="9807926"/>
              <a:ext cx="13172100" cy="1152600"/>
            </a:xfrm>
            <a:prstGeom prst="rect">
              <a:avLst/>
            </a:prstGeom>
            <a:solidFill>
              <a:srgbClr val="9CC2E5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275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Include tables and/or figures.</a:t>
              </a:r>
              <a:endParaRPr sz="500"/>
            </a:p>
            <a:p>
              <a:pPr indent="0" lvl="0" marL="0" marR="0" rtl="0" algn="l">
                <a:lnSpc>
                  <a:spcPct val="11275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Please add your results here.</a:t>
              </a:r>
              <a:endParaRPr sz="500"/>
            </a:p>
            <a:p>
              <a:pPr indent="0" lvl="0" marL="0" marR="0" rtl="0" algn="l">
                <a:lnSpc>
                  <a:spcPct val="11275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29" name="Google Shape;129;p13"/>
            <p:cNvSpPr txBox="1"/>
            <p:nvPr/>
          </p:nvSpPr>
          <p:spPr>
            <a:xfrm>
              <a:off x="15137605" y="8296208"/>
              <a:ext cx="5620800" cy="814800"/>
            </a:xfrm>
            <a:prstGeom prst="rect">
              <a:avLst/>
            </a:prstGeom>
            <a:solidFill>
              <a:srgbClr val="9CC2E5"/>
            </a:solidFill>
            <a:ln>
              <a:noFill/>
            </a:ln>
          </p:spPr>
          <p:txBody>
            <a:bodyPr anchorCtr="0" anchor="t" bIns="17575" lIns="35125" spcFirstLastPara="1" rIns="35125" wrap="square" tIns="175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3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RESULTS</a:t>
              </a:r>
              <a:endParaRPr b="1" sz="23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30" name="Google Shape;130;p13"/>
          <p:cNvSpPr/>
          <p:nvPr/>
        </p:nvSpPr>
        <p:spPr>
          <a:xfrm rot="5400000">
            <a:off x="181131" y="8875413"/>
            <a:ext cx="5121000" cy="4477200"/>
          </a:xfrm>
          <a:prstGeom prst="homePlate">
            <a:avLst>
              <a:gd fmla="val 16187" name="adj"/>
            </a:avLst>
          </a:prstGeom>
          <a:noFill/>
          <a:ln cap="flat" cmpd="sng" w="38100">
            <a:solidFill>
              <a:srgbClr val="2F54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7575" lIns="35125" spcFirstLastPara="1" rIns="35125" wrap="square" tIns="17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lt1"/>
              </a:solidFill>
              <a:highlight>
                <a:srgbClr val="0000FF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1" name="Google Shape;131;p13"/>
          <p:cNvSpPr txBox="1"/>
          <p:nvPr/>
        </p:nvSpPr>
        <p:spPr>
          <a:xfrm>
            <a:off x="706894" y="8755888"/>
            <a:ext cx="4629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Any other relevant sections to your research, graphs, images etc. </a:t>
            </a:r>
            <a:endParaRPr sz="500"/>
          </a:p>
          <a:p>
            <a:pPr indent="0" lvl="0" marL="0" marR="0" rtl="0" algn="l">
              <a:lnSpc>
                <a:spcPct val="112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3"/>
          <p:cNvSpPr/>
          <p:nvPr/>
        </p:nvSpPr>
        <p:spPr>
          <a:xfrm rot="5400000">
            <a:off x="3372766" y="11353055"/>
            <a:ext cx="3865500" cy="9638700"/>
          </a:xfrm>
          <a:prstGeom prst="homePlate">
            <a:avLst>
              <a:gd fmla="val 16187" name="adj"/>
            </a:avLst>
          </a:prstGeom>
          <a:solidFill>
            <a:srgbClr val="BBD6EE"/>
          </a:solidFill>
          <a:ln cap="flat" cmpd="sng" w="12700">
            <a:solidFill>
              <a:srgbClr val="FEE5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7575" lIns="35125" spcFirstLastPara="1" rIns="35125" wrap="square" tIns="17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706894" y="15050547"/>
            <a:ext cx="91818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2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Include your conclusion.</a:t>
            </a:r>
            <a:endParaRPr sz="500"/>
          </a:p>
          <a:p>
            <a:pPr indent="0" lvl="0" marL="0" marR="0" rtl="0" algn="l">
              <a:lnSpc>
                <a:spcPct val="112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significant; does the data agree with others; how will it affect the future?</a:t>
            </a: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4" name="Google Shape;134;p13"/>
          <p:cNvSpPr txBox="1"/>
          <p:nvPr/>
        </p:nvSpPr>
        <p:spPr>
          <a:xfrm>
            <a:off x="706894" y="14514075"/>
            <a:ext cx="2110500" cy="7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CONCLUSIONS</a:t>
            </a:r>
            <a:endParaRPr b="1" sz="23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avo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