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9050000" cx="10715625"/>
  <p:notesSz cx="6858000" cy="9144000"/>
  <p:embeddedFontLst>
    <p:embeddedFont>
      <p:font typeface="Open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50">
          <p15:clr>
            <a:srgbClr val="A4A3A4"/>
          </p15:clr>
        </p15:guide>
        <p15:guide id="2" pos="30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50" orient="horz"/>
        <p:guide pos="30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OpenSans-boldItalic.fntdata"/><Relationship Id="rId9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-regular.fntdata"/><Relationship Id="rId8" Type="http://schemas.openxmlformats.org/officeDocument/2006/relationships/font" Target="fonts/Ope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51114" y="512763"/>
            <a:ext cx="1441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96" name="Google Shape;96;p1:notes"/>
          <p:cNvSpPr/>
          <p:nvPr>
            <p:ph idx="3" type="sldImg"/>
          </p:nvPr>
        </p:nvSpPr>
        <p:spPr>
          <a:xfrm>
            <a:off x="3851114" y="512763"/>
            <a:ext cx="1441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&lt;number&gt;</a:t>
            </a:r>
            <a:endParaRPr/>
          </a:p>
        </p:txBody>
      </p:sp>
      <p:sp>
        <p:nvSpPr>
          <p:cNvPr id="98" name="Google Shape;98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0" y="1"/>
            <a:ext cx="10715700" cy="12699900"/>
          </a:xfrm>
          <a:prstGeom prst="rect">
            <a:avLst/>
          </a:prstGeom>
          <a:solidFill>
            <a:srgbClr val="1482AB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5581" y="1"/>
            <a:ext cx="10715758" cy="12698733"/>
          </a:xfrm>
          <a:custGeom>
            <a:rect b="b" l="l" r="r" t="t"/>
            <a:pathLst>
              <a:path extrusionOk="0" h="4572001" w="9139239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 txBox="1"/>
          <p:nvPr>
            <p:ph type="ctrTitle"/>
          </p:nvPr>
        </p:nvSpPr>
        <p:spPr>
          <a:xfrm>
            <a:off x="401836" y="13778163"/>
            <a:ext cx="6831300" cy="40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600"/>
              <a:buFont typeface="Twentieth Century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7567913" y="13778163"/>
            <a:ext cx="2812800" cy="40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0C0C0C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8" name="Google Shape;28;p3"/>
          <p:cNvCxnSpPr/>
          <p:nvPr/>
        </p:nvCxnSpPr>
        <p:spPr>
          <a:xfrm rot="10800000">
            <a:off x="7371252" y="14622422"/>
            <a:ext cx="0" cy="2540100"/>
          </a:xfrm>
          <a:prstGeom prst="straightConnector1">
            <a:avLst/>
          </a:prstGeom>
          <a:noFill/>
          <a:ln cap="flat" cmpd="sng" w="19050">
            <a:solidFill>
              <a:srgbClr val="1482AB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900113" y="1625601"/>
            <a:ext cx="8543100" cy="41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900113" y="6350002"/>
            <a:ext cx="8543100" cy="111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700"/>
              <a:buChar char=" "/>
              <a:defRPr/>
            </a:lvl1pPr>
            <a:lvl2pPr indent="-2730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Char char="?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700"/>
              <a:buChar char="?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1"/>
            <a:ext cx="10715700" cy="12699900"/>
          </a:xfrm>
          <a:prstGeom prst="rect">
            <a:avLst/>
          </a:prstGeom>
          <a:solidFill>
            <a:srgbClr val="1D9AA1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5581" y="1"/>
            <a:ext cx="10715758" cy="12698733"/>
          </a:xfrm>
          <a:custGeom>
            <a:rect b="b" l="l" r="r" t="t"/>
            <a:pathLst>
              <a:path extrusionOk="0" h="4572001" w="9139239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5"/>
          <p:cNvSpPr txBox="1"/>
          <p:nvPr>
            <p:ph type="title"/>
          </p:nvPr>
        </p:nvSpPr>
        <p:spPr>
          <a:xfrm>
            <a:off x="401836" y="13778163"/>
            <a:ext cx="6831300" cy="40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600"/>
              <a:buFont typeface="Twentieth Century"/>
              <a:buNone/>
              <a:defRPr b="0"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7567913" y="13778163"/>
            <a:ext cx="2812800" cy="40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0C0C0C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3" name="Google Shape;43;p5"/>
          <p:cNvCxnSpPr/>
          <p:nvPr/>
        </p:nvCxnSpPr>
        <p:spPr>
          <a:xfrm rot="10800000">
            <a:off x="7371252" y="14622422"/>
            <a:ext cx="0" cy="2540100"/>
          </a:xfrm>
          <a:prstGeom prst="straightConnector1">
            <a:avLst/>
          </a:prstGeom>
          <a:noFill/>
          <a:ln cap="flat" cmpd="sng" w="19050">
            <a:solidFill>
              <a:srgbClr val="1482AB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900113" y="1625601"/>
            <a:ext cx="8543100" cy="41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900113" y="6350002"/>
            <a:ext cx="4179000" cy="111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700"/>
              <a:buChar char=" "/>
              <a:defRPr/>
            </a:lvl1pPr>
            <a:lvl2pPr indent="-2730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Char char="?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700"/>
              <a:buChar char="?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5264053" y="6350002"/>
            <a:ext cx="4179000" cy="111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700"/>
              <a:buChar char=" "/>
              <a:defRPr/>
            </a:lvl1pPr>
            <a:lvl2pPr indent="-2730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Char char="?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700"/>
              <a:buChar char="?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900113" y="1625601"/>
            <a:ext cx="8543100" cy="41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900113" y="6054546"/>
            <a:ext cx="4179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52700" spcFirstLastPara="1" rIns="52700" wrap="square" tIns="175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280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500"/>
              <a:buNone/>
              <a:defRPr b="1" sz="2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00"/>
              <a:buNone/>
              <a:defRPr b="1" sz="23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54" name="Google Shape;54;p7"/>
          <p:cNvSpPr txBox="1"/>
          <p:nvPr>
            <p:ph idx="2" type="body"/>
          </p:nvPr>
        </p:nvSpPr>
        <p:spPr>
          <a:xfrm>
            <a:off x="900113" y="8243858"/>
            <a:ext cx="4179000" cy="9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700"/>
              <a:buChar char=" "/>
              <a:defRPr/>
            </a:lvl1pPr>
            <a:lvl2pPr indent="-2730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Char char="?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700"/>
              <a:buChar char="?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3" type="body"/>
          </p:nvPr>
        </p:nvSpPr>
        <p:spPr>
          <a:xfrm>
            <a:off x="5264053" y="6054546"/>
            <a:ext cx="4179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52700" spcFirstLastPara="1" rIns="52700" wrap="square" tIns="175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280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500"/>
              <a:buNone/>
              <a:defRPr b="1" sz="2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00"/>
              <a:buNone/>
              <a:defRPr b="1" sz="23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56" name="Google Shape;56;p7"/>
          <p:cNvSpPr txBox="1"/>
          <p:nvPr>
            <p:ph idx="4" type="body"/>
          </p:nvPr>
        </p:nvSpPr>
        <p:spPr>
          <a:xfrm>
            <a:off x="5264053" y="8243858"/>
            <a:ext cx="4179000" cy="9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700"/>
              <a:buChar char=" "/>
              <a:defRPr/>
            </a:lvl1pPr>
            <a:lvl2pPr indent="-2730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Char char="?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700"/>
              <a:buChar char="?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title"/>
          </p:nvPr>
        </p:nvSpPr>
        <p:spPr>
          <a:xfrm>
            <a:off x="900113" y="1625601"/>
            <a:ext cx="8543100" cy="41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/>
          <p:nvPr>
            <p:ph type="title"/>
          </p:nvPr>
        </p:nvSpPr>
        <p:spPr>
          <a:xfrm>
            <a:off x="900113" y="1309748"/>
            <a:ext cx="3857700" cy="48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600"/>
              <a:buFont typeface="Twentieth Century"/>
              <a:buNone/>
              <a:defRPr sz="4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5022951" y="2286000"/>
            <a:ext cx="4990800" cy="144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3873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500"/>
              <a:buChar char=" "/>
              <a:defRPr sz="2500"/>
            </a:lvl1pPr>
            <a:lvl2pPr indent="-355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?"/>
              <a:defRPr sz="2000"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?"/>
              <a:defRPr sz="1500"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?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?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?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?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?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1500"/>
              <a:buChar char="?"/>
              <a:defRPr sz="15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900113" y="6270852"/>
            <a:ext cx="3857700" cy="104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00"/>
              <a:buNone/>
              <a:defRPr sz="13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title"/>
          </p:nvPr>
        </p:nvSpPr>
        <p:spPr>
          <a:xfrm>
            <a:off x="401836" y="13778165"/>
            <a:ext cx="6831300" cy="40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600"/>
              <a:buFont typeface="Twentieth Century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2" type="pic"/>
          </p:nvPr>
        </p:nvSpPr>
        <p:spPr>
          <a:xfrm>
            <a:off x="0" y="-3"/>
            <a:ext cx="10713000" cy="12699900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7567913" y="13778165"/>
            <a:ext cx="2812800" cy="40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0C0C0C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 sz="13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9" name="Google Shape;79;p10"/>
          <p:cNvCxnSpPr/>
          <p:nvPr/>
        </p:nvCxnSpPr>
        <p:spPr>
          <a:xfrm rot="10800000">
            <a:off x="7371252" y="14622422"/>
            <a:ext cx="0" cy="2540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900113" y="1625601"/>
            <a:ext cx="8543100" cy="41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 rot="5400000">
            <a:off x="-416350" y="7666402"/>
            <a:ext cx="11175900" cy="85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700"/>
              <a:buChar char=" "/>
              <a:defRPr/>
            </a:lvl1pPr>
            <a:lvl2pPr indent="-2730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Char char="?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700"/>
              <a:buChar char="?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/>
          <p:nvPr>
            <p:ph type="title"/>
          </p:nvPr>
        </p:nvSpPr>
        <p:spPr>
          <a:xfrm rot="5400000">
            <a:off x="1309532" y="8475467"/>
            <a:ext cx="15028200" cy="23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125" lIns="17575" spcFirstLastPara="1" rIns="17575" wrap="square" tIns="351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" type="body"/>
          </p:nvPr>
        </p:nvSpPr>
        <p:spPr>
          <a:xfrm rot="5400000">
            <a:off x="-3311621" y="6298817"/>
            <a:ext cx="15028200" cy="6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2730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700"/>
              <a:buChar char=" "/>
              <a:defRPr/>
            </a:lvl1pPr>
            <a:lvl2pPr indent="-2730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Char char="?"/>
              <a:defRPr/>
            </a:lvl2pPr>
            <a:lvl3pPr indent="-2730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3pPr>
            <a:lvl4pPr indent="-2730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4pPr>
            <a:lvl5pPr indent="-2730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5pPr>
            <a:lvl6pPr indent="-2730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6pPr>
            <a:lvl7pPr indent="-2730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7pPr>
            <a:lvl8pPr indent="-2730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00"/>
              <a:buChar char="?"/>
              <a:defRPr/>
            </a:lvl8pPr>
            <a:lvl9pPr indent="-27305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700"/>
              <a:buChar char="?"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2" name="Google Shape;92;p12"/>
          <p:cNvCxnSpPr/>
          <p:nvPr/>
        </p:nvCxnSpPr>
        <p:spPr>
          <a:xfrm rot="10800000">
            <a:off x="8840395" y="929199"/>
            <a:ext cx="0" cy="1010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900113" y="1625601"/>
            <a:ext cx="8543100" cy="41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600"/>
              <a:buFont typeface="Twentieth Century"/>
              <a:buNone/>
              <a:defRPr b="0" i="0" sz="56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900113" y="6350002"/>
            <a:ext cx="8543100" cy="111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17575" spcFirstLastPara="1" rIns="17575" wrap="square" tIns="17575">
            <a:normAutofit/>
          </a:bodyPr>
          <a:lstStyle>
            <a:lvl1pPr indent="-38735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Twentieth Century"/>
              <a:buChar char=" "/>
              <a:defRPr b="0" i="0" sz="2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🢝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900115" y="17974183"/>
            <a:ext cx="1893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256486" y="17974183"/>
            <a:ext cx="518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525004" y="17974183"/>
            <a:ext cx="855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 rot="10800000">
            <a:off x="669727" y="2295246"/>
            <a:ext cx="0" cy="2540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3B7FD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/>
          <p:nvPr/>
        </p:nvSpPr>
        <p:spPr>
          <a:xfrm>
            <a:off x="0" y="-26184"/>
            <a:ext cx="10715700" cy="2698800"/>
          </a:xfrm>
          <a:prstGeom prst="rect">
            <a:avLst/>
          </a:prstGeom>
          <a:solidFill>
            <a:srgbClr val="2E60EE"/>
          </a:solidFill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1150451" y="694102"/>
            <a:ext cx="81660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76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REPLACE THIS TEXT WITH YOUR TITLE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287402" y="16031735"/>
            <a:ext cx="10128300" cy="2650800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575" lIns="35125" spcFirstLastPara="1" rIns="35125" wrap="square" tIns="17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1274838" y="16234315"/>
            <a:ext cx="8166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6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2E60EE"/>
                </a:solidFill>
                <a:latin typeface="Open Sans"/>
                <a:ea typeface="Open Sans"/>
                <a:cs typeface="Open Sans"/>
                <a:sym typeface="Open Sans"/>
              </a:rPr>
              <a:t>Conclusions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" name="Google Shape;105;p13"/>
          <p:cNvGrpSpPr/>
          <p:nvPr/>
        </p:nvGrpSpPr>
        <p:grpSpPr>
          <a:xfrm>
            <a:off x="291596" y="3183829"/>
            <a:ext cx="10149390" cy="2243989"/>
            <a:chOff x="812006" y="5857081"/>
            <a:chExt cx="28727400" cy="5041539"/>
          </a:xfrm>
        </p:grpSpPr>
        <p:sp>
          <p:nvSpPr>
            <p:cNvPr id="106" name="Google Shape;106;p13"/>
            <p:cNvSpPr/>
            <p:nvPr/>
          </p:nvSpPr>
          <p:spPr>
            <a:xfrm>
              <a:off x="812006" y="5857081"/>
              <a:ext cx="28727400" cy="5041539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3601840" y="6152288"/>
              <a:ext cx="23071500" cy="7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6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b="1" i="0" lang="en-US" sz="2300" u="none" cap="none" strike="noStrike">
                  <a:solidFill>
                    <a:srgbClr val="2E60EE"/>
                  </a:solidFill>
                  <a:latin typeface="Open Sans"/>
                  <a:ea typeface="Open Sans"/>
                  <a:cs typeface="Open Sans"/>
                  <a:sym typeface="Open Sans"/>
                </a:rPr>
                <a:t>Introduction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1307306" y="7031088"/>
              <a:ext cx="27736800" cy="266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A0ACB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rgbClr val="A0ACB2"/>
                  </a:solidFill>
                  <a:latin typeface="Open Sans"/>
                  <a:ea typeface="Open Sans"/>
                  <a:cs typeface="Open Sans"/>
                  <a:sym typeface="Open Sans"/>
                </a:rPr>
                <a:t>Include the aims of the study; short background where necessary.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A0ACB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A0ACB2"/>
                  </a:solidFill>
                  <a:latin typeface="Open Sans"/>
                  <a:ea typeface="Open Sans"/>
                  <a:cs typeface="Open Sans"/>
                  <a:sym typeface="Open Sans"/>
                </a:rPr>
                <a:t>To change the background color of any text box: Double-click near the edge to open the Format tool, select ‘Colors and Lines’, and change the fill color to whatever you like.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A0ACB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A0ACB2"/>
                  </a:solidFill>
                  <a:latin typeface="Open Sans"/>
                  <a:ea typeface="Open Sans"/>
                  <a:cs typeface="Open Sans"/>
                  <a:sym typeface="Open Sans"/>
                </a:rPr>
                <a:t>To charge the text font and size, highlight text and select font and size dropdown on the home menu.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291582" y="5821053"/>
            <a:ext cx="4831339" cy="9842303"/>
            <a:chOff x="823912" y="11726502"/>
            <a:chExt cx="13651706" cy="23467579"/>
          </a:xfrm>
        </p:grpSpPr>
        <p:sp>
          <p:nvSpPr>
            <p:cNvPr id="110" name="Google Shape;110;p13"/>
            <p:cNvSpPr/>
            <p:nvPr/>
          </p:nvSpPr>
          <p:spPr>
            <a:xfrm>
              <a:off x="823912" y="11726502"/>
              <a:ext cx="13651706" cy="23467579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823912" y="12181681"/>
              <a:ext cx="13627800" cy="84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6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b="1" i="0" lang="en-US" sz="2300" u="none" cap="none" strike="noStrike">
                  <a:solidFill>
                    <a:srgbClr val="2E60EE"/>
                  </a:solidFill>
                  <a:latin typeface="Open Sans"/>
                  <a:ea typeface="Open Sans"/>
                  <a:cs typeface="Open Sans"/>
                  <a:sym typeface="Open Sans"/>
                </a:rPr>
                <a:t>Methods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1318350" y="12976069"/>
              <a:ext cx="12801600" cy="80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A0ACB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A0ACB2"/>
                  </a:solidFill>
                  <a:latin typeface="Open Sans"/>
                  <a:ea typeface="Open Sans"/>
                  <a:cs typeface="Open Sans"/>
                  <a:sym typeface="Open Sans"/>
                </a:rPr>
                <a:t>Include special techniques used; limitations; statistics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5591477" y="5821053"/>
            <a:ext cx="4839765" cy="9842303"/>
            <a:chOff x="15799595" y="11726502"/>
            <a:chExt cx="13675517" cy="23467579"/>
          </a:xfrm>
        </p:grpSpPr>
        <p:sp>
          <p:nvSpPr>
            <p:cNvPr id="114" name="Google Shape;114;p13"/>
            <p:cNvSpPr/>
            <p:nvPr/>
          </p:nvSpPr>
          <p:spPr>
            <a:xfrm>
              <a:off x="15823406" y="11726502"/>
              <a:ext cx="13651706" cy="23467579"/>
            </a:xfrm>
            <a:prstGeom prst="rect">
              <a:avLst/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15799595" y="12181681"/>
              <a:ext cx="13627800" cy="84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6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b="1" i="0" lang="en-US" sz="2300" u="none" cap="none" strike="noStrike">
                  <a:solidFill>
                    <a:srgbClr val="2E60EE"/>
                  </a:solidFill>
                  <a:latin typeface="Open Sans"/>
                  <a:ea typeface="Open Sans"/>
                  <a:cs typeface="Open Sans"/>
                  <a:sym typeface="Open Sans"/>
                </a:rPr>
                <a:t>Results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16248459" y="12976315"/>
              <a:ext cx="12801600" cy="131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A0ACB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A0ACB2"/>
                  </a:solidFill>
                  <a:latin typeface="Open Sans"/>
                  <a:ea typeface="Open Sans"/>
                  <a:cs typeface="Open Sans"/>
                  <a:sym typeface="Open Sans"/>
                </a:rPr>
                <a:t>Include tables and/or figures.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A0ACB2"/>
                  </a:solidFill>
                  <a:latin typeface="Open Sans"/>
                  <a:ea typeface="Open Sans"/>
                  <a:cs typeface="Open Sans"/>
                  <a:sym typeface="Open Sans"/>
                </a:rPr>
                <a:t>Please add your results here</a:t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" name="Google Shape;117;p13"/>
          <p:cNvSpPr txBox="1"/>
          <p:nvPr/>
        </p:nvSpPr>
        <p:spPr>
          <a:xfrm>
            <a:off x="442903" y="16637718"/>
            <a:ext cx="981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A0ACB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0ACB2"/>
                </a:solidFill>
                <a:latin typeface="Open Sans"/>
                <a:ea typeface="Open Sans"/>
                <a:cs typeface="Open Sans"/>
                <a:sym typeface="Open Sans"/>
              </a:rPr>
              <a:t>Include your conclusion.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0ACB2"/>
                </a:solidFill>
                <a:latin typeface="Open Sans"/>
                <a:ea typeface="Open Sans"/>
                <a:cs typeface="Open Sans"/>
                <a:sym typeface="Open Sans"/>
              </a:rPr>
              <a:t>How significant; does the data agree with others; how will it affect the future?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154665" y="1209160"/>
            <a:ext cx="8166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Add Author Names and Information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Include University or Department Names if Needed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tegral">
  <a:themeElements>
    <a:clrScheme name="Integral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